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notesSlides/notesSlide15.xml" ContentType="application/vnd.openxmlformats-officedocument.presentationml.notesSlide+xml"/>
  <Override PartName="/ppt/tags/tag16.xml" ContentType="application/vnd.openxmlformats-officedocument.presentationml.tags+xml"/>
  <Override PartName="/ppt/notesSlides/notesSlide16.xml" ContentType="application/vnd.openxmlformats-officedocument.presentationml.notesSlide+xml"/>
  <Override PartName="/ppt/tags/tag17.xml" ContentType="application/vnd.openxmlformats-officedocument.presentationml.tags+xml"/>
  <Override PartName="/ppt/notesSlides/notesSlide17.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notesSlides/notesSlide18.xml" ContentType="application/vnd.openxmlformats-officedocument.presentationml.notesSlide+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19.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20.xml" ContentType="application/vnd.openxmlformats-officedocument.presentationml.notesSlide+xml"/>
  <Override PartName="/ppt/tags/tag25.xml" ContentType="application/vnd.openxmlformats-officedocument.presentationml.tags+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3" r:id="rId1"/>
  </p:sldMasterIdLst>
  <p:notesMasterIdLst>
    <p:notesMasterId r:id="rId23"/>
  </p:notesMasterIdLst>
  <p:handoutMasterIdLst>
    <p:handoutMasterId r:id="rId24"/>
  </p:handoutMasterIdLst>
  <p:sldIdLst>
    <p:sldId id="1765" r:id="rId2"/>
    <p:sldId id="277" r:id="rId3"/>
    <p:sldId id="1756" r:id="rId4"/>
    <p:sldId id="1741" r:id="rId5"/>
    <p:sldId id="278" r:id="rId6"/>
    <p:sldId id="1751" r:id="rId7"/>
    <p:sldId id="1757" r:id="rId8"/>
    <p:sldId id="262" r:id="rId9"/>
    <p:sldId id="261" r:id="rId10"/>
    <p:sldId id="1742" r:id="rId11"/>
    <p:sldId id="272" r:id="rId12"/>
    <p:sldId id="1743" r:id="rId13"/>
    <p:sldId id="1758" r:id="rId14"/>
    <p:sldId id="276" r:id="rId15"/>
    <p:sldId id="1755" r:id="rId16"/>
    <p:sldId id="1747" r:id="rId17"/>
    <p:sldId id="1748" r:id="rId18"/>
    <p:sldId id="1759" r:id="rId19"/>
    <p:sldId id="1752" r:id="rId20"/>
    <p:sldId id="1754" r:id="rId21"/>
    <p:sldId id="1766" r:id="rId22"/>
  </p:sldIdLst>
  <p:sldSz cx="24323675" cy="13716000"/>
  <p:notesSz cx="6858000" cy="9144000"/>
  <p:custDataLst>
    <p:tags r:id="rId25"/>
  </p:custDataLst>
  <p:defaultTextStyle>
    <a:defPPr>
      <a:defRPr lang="th-TH"/>
    </a:defPPr>
    <a:lvl1pPr marL="0" algn="l" defTabSz="2173204" rtl="0" eaLnBrk="1" latinLnBrk="0" hangingPunct="1">
      <a:defRPr sz="6700" kern="1200">
        <a:solidFill>
          <a:schemeClr val="tx1"/>
        </a:solidFill>
        <a:latin typeface="+mn-lt"/>
        <a:ea typeface="+mn-ea"/>
        <a:cs typeface="+mn-cs"/>
      </a:defRPr>
    </a:lvl1pPr>
    <a:lvl2pPr marL="1086601" algn="l" defTabSz="2173204" rtl="0" eaLnBrk="1" latinLnBrk="0" hangingPunct="1">
      <a:defRPr sz="6700" kern="1200">
        <a:solidFill>
          <a:schemeClr val="tx1"/>
        </a:solidFill>
        <a:latin typeface="+mn-lt"/>
        <a:ea typeface="+mn-ea"/>
        <a:cs typeface="+mn-cs"/>
      </a:defRPr>
    </a:lvl2pPr>
    <a:lvl3pPr marL="2173204" algn="l" defTabSz="2173204" rtl="0" eaLnBrk="1" latinLnBrk="0" hangingPunct="1">
      <a:defRPr sz="6700" kern="1200">
        <a:solidFill>
          <a:schemeClr val="tx1"/>
        </a:solidFill>
        <a:latin typeface="+mn-lt"/>
        <a:ea typeface="+mn-ea"/>
        <a:cs typeface="+mn-cs"/>
      </a:defRPr>
    </a:lvl3pPr>
    <a:lvl4pPr marL="3259805" algn="l" defTabSz="2173204" rtl="0" eaLnBrk="1" latinLnBrk="0" hangingPunct="1">
      <a:defRPr sz="6700" kern="1200">
        <a:solidFill>
          <a:schemeClr val="tx1"/>
        </a:solidFill>
        <a:latin typeface="+mn-lt"/>
        <a:ea typeface="+mn-ea"/>
        <a:cs typeface="+mn-cs"/>
      </a:defRPr>
    </a:lvl4pPr>
    <a:lvl5pPr marL="4346406" algn="l" defTabSz="2173204" rtl="0" eaLnBrk="1" latinLnBrk="0" hangingPunct="1">
      <a:defRPr sz="6700" kern="1200">
        <a:solidFill>
          <a:schemeClr val="tx1"/>
        </a:solidFill>
        <a:latin typeface="+mn-lt"/>
        <a:ea typeface="+mn-ea"/>
        <a:cs typeface="+mn-cs"/>
      </a:defRPr>
    </a:lvl5pPr>
    <a:lvl6pPr marL="5433009" algn="l" defTabSz="2173204" rtl="0" eaLnBrk="1" latinLnBrk="0" hangingPunct="1">
      <a:defRPr sz="6700" kern="1200">
        <a:solidFill>
          <a:schemeClr val="tx1"/>
        </a:solidFill>
        <a:latin typeface="+mn-lt"/>
        <a:ea typeface="+mn-ea"/>
        <a:cs typeface="+mn-cs"/>
      </a:defRPr>
    </a:lvl6pPr>
    <a:lvl7pPr marL="6519610" algn="l" defTabSz="2173204" rtl="0" eaLnBrk="1" latinLnBrk="0" hangingPunct="1">
      <a:defRPr sz="6700" kern="1200">
        <a:solidFill>
          <a:schemeClr val="tx1"/>
        </a:solidFill>
        <a:latin typeface="+mn-lt"/>
        <a:ea typeface="+mn-ea"/>
        <a:cs typeface="+mn-cs"/>
      </a:defRPr>
    </a:lvl7pPr>
    <a:lvl8pPr marL="7606211" algn="l" defTabSz="2173204" rtl="0" eaLnBrk="1" latinLnBrk="0" hangingPunct="1">
      <a:defRPr sz="6700" kern="1200">
        <a:solidFill>
          <a:schemeClr val="tx1"/>
        </a:solidFill>
        <a:latin typeface="+mn-lt"/>
        <a:ea typeface="+mn-ea"/>
        <a:cs typeface="+mn-cs"/>
      </a:defRPr>
    </a:lvl8pPr>
    <a:lvl9pPr marL="8692815" algn="l" defTabSz="2173204" rtl="0" eaLnBrk="1" latinLnBrk="0" hangingPunct="1">
      <a:defRPr sz="6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0">
          <p15:clr>
            <a:srgbClr val="A4A3A4"/>
          </p15:clr>
        </p15:guide>
        <p15:guide id="2" pos="766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BB7F"/>
    <a:srgbClr val="DBA467"/>
    <a:srgbClr val="FCF3D8"/>
    <a:srgbClr val="60DEAB"/>
    <a:srgbClr val="2FD2E3"/>
    <a:srgbClr val="FFF5E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ลักษณะสีปานกลาง 2 - เน้น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FECB4D8-DB02-4DC6-A0A2-4F2EBAE1DC90}" styleName="ลักษณะสีปานกลาง 1 - เน้น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E8034E78-7F5D-4C2E-B375-FC64B27BC917}" styleName="ลักษณะสีเข้ม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40" autoAdjust="0"/>
    <p:restoredTop sz="94542" autoAdjust="0"/>
  </p:normalViewPr>
  <p:slideViewPr>
    <p:cSldViewPr>
      <p:cViewPr varScale="1">
        <p:scale>
          <a:sx n="51" d="100"/>
          <a:sy n="51" d="100"/>
        </p:scale>
        <p:origin x="114" y="552"/>
      </p:cViewPr>
      <p:guideLst>
        <p:guide orient="horz" pos="4320"/>
        <p:guide pos="7661"/>
      </p:guideLst>
    </p:cSldViewPr>
  </p:slideViewPr>
  <p:outlineViewPr>
    <p:cViewPr>
      <p:scale>
        <a:sx n="33" d="100"/>
        <a:sy n="33" d="100"/>
      </p:scale>
      <p:origin x="0" y="14958"/>
    </p:cViewPr>
  </p:outlineViewPr>
  <p:notesTextViewPr>
    <p:cViewPr>
      <p:scale>
        <a:sx n="1" d="1"/>
        <a:sy n="1" d="1"/>
      </p:scale>
      <p:origin x="0" y="0"/>
    </p:cViewPr>
  </p:notesTextViewPr>
  <p:sorterViewPr>
    <p:cViewPr>
      <p:scale>
        <a:sx n="60" d="100"/>
        <a:sy n="60" d="100"/>
      </p:scale>
      <p:origin x="0" y="-6930"/>
    </p:cViewPr>
  </p:sorterViewPr>
  <p:notesViewPr>
    <p:cSldViewPr>
      <p:cViewPr varScale="1">
        <p:scale>
          <a:sx n="51" d="100"/>
          <a:sy n="51" d="100"/>
        </p:scale>
        <p:origin x="-2664"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ตัวแทนวันที่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D9FE2F-AE6E-4FD8-BECB-DC8C512CD42F}" type="datetimeFigureOut">
              <a:rPr lang="th-TH" smtClean="0"/>
              <a:t>01/11/62</a:t>
            </a:fld>
            <a:endParaRPr lang="th-TH"/>
          </a:p>
        </p:txBody>
      </p:sp>
      <p:sp>
        <p:nvSpPr>
          <p:cNvPr id="4" name="ตัวแทนท้ายกระดาษ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th-TH"/>
          </a:p>
        </p:txBody>
      </p:sp>
      <p:sp>
        <p:nvSpPr>
          <p:cNvPr id="5" name="ตัวแทนหมายเลขภาพนิ่ง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B8AE7EA-B5BD-4D93-8E46-73D2BC611ACE}" type="slidenum">
              <a:rPr lang="th-TH" smtClean="0"/>
              <a:t>‹#›</a:t>
            </a:fld>
            <a:endParaRPr lang="th-TH"/>
          </a:p>
        </p:txBody>
      </p:sp>
      <p:sp>
        <p:nvSpPr>
          <p:cNvPr id="6" name="ตัวแทนหัวกระดาษ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th-TH"/>
          </a:p>
        </p:txBody>
      </p:sp>
    </p:spTree>
    <p:extLst>
      <p:ext uri="{BB962C8B-B14F-4D97-AF65-F5344CB8AC3E}">
        <p14:creationId xmlns:p14="http://schemas.microsoft.com/office/powerpoint/2010/main" val="1114204038"/>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png>
</file>

<file path=ppt/media/image12.jpg>
</file>

<file path=ppt/media/image2.jpg>
</file>

<file path=ppt/media/image3.jpg>
</file>

<file path=ppt/media/image4.png>
</file>

<file path=ppt/media/image5.jpg>
</file>

<file path=ppt/media/image6.jp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ตัวแทนหัวกระดาษ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th-TH"/>
          </a:p>
        </p:txBody>
      </p:sp>
      <p:sp>
        <p:nvSpPr>
          <p:cNvPr id="3" name="ตัวแทนวันที่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D87E8A8-1621-45EB-AF69-A1465D0E4D1A}" type="datetimeFigureOut">
              <a:rPr lang="th-TH" smtClean="0"/>
              <a:t>01/11/62</a:t>
            </a:fld>
            <a:endParaRPr lang="th-TH"/>
          </a:p>
        </p:txBody>
      </p:sp>
      <p:sp>
        <p:nvSpPr>
          <p:cNvPr id="4" name="ตัวแทนรูปบนภาพนิ่ง 3"/>
          <p:cNvSpPr>
            <a:spLocks noGrp="1" noRot="1" noChangeAspect="1"/>
          </p:cNvSpPr>
          <p:nvPr>
            <p:ph type="sldImg" idx="2"/>
          </p:nvPr>
        </p:nvSpPr>
        <p:spPr>
          <a:xfrm>
            <a:off x="388938" y="685800"/>
            <a:ext cx="6080125" cy="3429000"/>
          </a:xfrm>
          <a:prstGeom prst="rect">
            <a:avLst/>
          </a:prstGeom>
          <a:noFill/>
          <a:ln w="12700">
            <a:solidFill>
              <a:prstClr val="black"/>
            </a:solidFill>
          </a:ln>
        </p:spPr>
        <p:txBody>
          <a:bodyPr vert="horz" lIns="91440" tIns="45720" rIns="91440" bIns="45720" rtlCol="0" anchor="ctr"/>
          <a:lstStyle/>
          <a:p>
            <a:endParaRPr lang="th-TH"/>
          </a:p>
        </p:txBody>
      </p:sp>
      <p:sp>
        <p:nvSpPr>
          <p:cNvPr id="5" name="ตัวแทนบันทึกย่อ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th-TH"/>
              <a:t>คลิกเพื่อแก้ไขลักษณะของข้อความต้นแบบ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p>
        </p:txBody>
      </p:sp>
      <p:sp>
        <p:nvSpPr>
          <p:cNvPr id="6" name="ตัวแทนท้ายกระดาษ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th-TH"/>
          </a:p>
        </p:txBody>
      </p:sp>
      <p:sp>
        <p:nvSpPr>
          <p:cNvPr id="7" name="ตัวแทนหมายเลขภาพนิ่ง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B8CD501-6BB7-45B6-B183-6435F0E3813A}" type="slidenum">
              <a:rPr lang="th-TH" smtClean="0"/>
              <a:t>‹#›</a:t>
            </a:fld>
            <a:endParaRPr lang="th-TH"/>
          </a:p>
        </p:txBody>
      </p:sp>
    </p:spTree>
    <p:extLst>
      <p:ext uri="{BB962C8B-B14F-4D97-AF65-F5344CB8AC3E}">
        <p14:creationId xmlns:p14="http://schemas.microsoft.com/office/powerpoint/2010/main" val="2234148546"/>
      </p:ext>
    </p:extLst>
  </p:cSld>
  <p:clrMap bg1="lt1" tx1="dk1" bg2="lt2" tx2="dk2" accent1="accent1" accent2="accent2" accent3="accent3" accent4="accent4" accent5="accent5" accent6="accent6" hlink="hlink" folHlink="folHlink"/>
  <p:notes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a:t>
            </a:fld>
            <a:endParaRPr lang="th-TH"/>
          </a:p>
        </p:txBody>
      </p:sp>
    </p:spTree>
    <p:extLst>
      <p:ext uri="{BB962C8B-B14F-4D97-AF65-F5344CB8AC3E}">
        <p14:creationId xmlns:p14="http://schemas.microsoft.com/office/powerpoint/2010/main" val="33496869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10</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C47574E-7EDA-47C7-A177-609015E859E6}" type="slidenum">
              <a:rPr lang="zh-CN" altLang="en-US" smtClean="0"/>
              <a:t>11</a:t>
            </a:fld>
            <a:endParaRPr lang="zh-CN" altLang="en-US"/>
          </a:p>
        </p:txBody>
      </p:sp>
    </p:spTree>
    <p:extLst>
      <p:ext uri="{BB962C8B-B14F-4D97-AF65-F5344CB8AC3E}">
        <p14:creationId xmlns:p14="http://schemas.microsoft.com/office/powerpoint/2010/main" val="8467056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12</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13</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C47574E-7EDA-47C7-A177-609015E859E6}" type="slidenum">
              <a:rPr lang="zh-CN" altLang="en-US" smtClean="0"/>
              <a:t>14</a:t>
            </a:fld>
            <a:endParaRPr lang="zh-CN" altLang="en-US"/>
          </a:p>
        </p:txBody>
      </p:sp>
    </p:spTree>
    <p:extLst>
      <p:ext uri="{BB962C8B-B14F-4D97-AF65-F5344CB8AC3E}">
        <p14:creationId xmlns:p14="http://schemas.microsoft.com/office/powerpoint/2010/main" val="29070176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15</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16</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17</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18</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19</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C47574E-7EDA-47C7-A177-609015E859E6}" type="slidenum">
              <a:rPr lang="zh-CN" altLang="en-US" smtClean="0"/>
              <a:t>2</a:t>
            </a:fld>
            <a:endParaRPr lang="zh-CN" altLang="en-US"/>
          </a:p>
        </p:txBody>
      </p:sp>
    </p:spTree>
    <p:extLst>
      <p:ext uri="{BB962C8B-B14F-4D97-AF65-F5344CB8AC3E}">
        <p14:creationId xmlns:p14="http://schemas.microsoft.com/office/powerpoint/2010/main" val="6588511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20</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21</a:t>
            </a:fld>
            <a:endParaRPr lang="th-TH"/>
          </a:p>
        </p:txBody>
      </p:sp>
    </p:spTree>
    <p:extLst>
      <p:ext uri="{BB962C8B-B14F-4D97-AF65-F5344CB8AC3E}">
        <p14:creationId xmlns:p14="http://schemas.microsoft.com/office/powerpoint/2010/main" val="40180504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3</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4</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C47574E-7EDA-47C7-A177-609015E859E6}" type="slidenum">
              <a:rPr lang="zh-CN" altLang="en-US" smtClean="0"/>
              <a:t>5</a:t>
            </a:fld>
            <a:endParaRPr lang="zh-CN" altLang="en-US"/>
          </a:p>
        </p:txBody>
      </p:sp>
    </p:spTree>
    <p:extLst>
      <p:ext uri="{BB962C8B-B14F-4D97-AF65-F5344CB8AC3E}">
        <p14:creationId xmlns:p14="http://schemas.microsoft.com/office/powerpoint/2010/main" val="6376579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6</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7</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C47574E-7EDA-47C7-A177-609015E859E6}" type="slidenum">
              <a:rPr lang="zh-CN" altLang="en-US" smtClean="0"/>
              <a:t>8</a:t>
            </a:fld>
            <a:endParaRPr lang="zh-CN" altLang="en-US"/>
          </a:p>
        </p:txBody>
      </p:sp>
    </p:spTree>
    <p:extLst>
      <p:ext uri="{BB962C8B-B14F-4D97-AF65-F5344CB8AC3E}">
        <p14:creationId xmlns:p14="http://schemas.microsoft.com/office/powerpoint/2010/main" val="4791351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C47574E-7EDA-47C7-A177-609015E859E6}" type="slidenum">
              <a:rPr lang="zh-CN" altLang="en-US" smtClean="0"/>
              <a:t>9</a:t>
            </a:fld>
            <a:endParaRPr lang="zh-CN" altLang="en-US"/>
          </a:p>
        </p:txBody>
      </p:sp>
    </p:spTree>
    <p:extLst>
      <p:ext uri="{BB962C8B-B14F-4D97-AF65-F5344CB8AC3E}">
        <p14:creationId xmlns:p14="http://schemas.microsoft.com/office/powerpoint/2010/main" val="15900164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4_ภาพนิ่งชื่อเรื่อง">
    <p:spTree>
      <p:nvGrpSpPr>
        <p:cNvPr id="1" name=""/>
        <p:cNvGrpSpPr/>
        <p:nvPr/>
      </p:nvGrpSpPr>
      <p:grpSpPr>
        <a:xfrm>
          <a:off x="0" y="0"/>
          <a:ext cx="0" cy="0"/>
          <a:chOff x="0" y="0"/>
          <a:chExt cx="0" cy="0"/>
        </a:xfrm>
      </p:grpSpPr>
    </p:spTree>
    <p:extLst>
      <p:ext uri="{BB962C8B-B14F-4D97-AF65-F5344CB8AC3E}">
        <p14:creationId xmlns:p14="http://schemas.microsoft.com/office/powerpoint/2010/main" val="612986380"/>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ภาพนิ่งชื่อเรื่อง">
    <p:spTree>
      <p:nvGrpSpPr>
        <p:cNvPr id="1" name=""/>
        <p:cNvGrpSpPr/>
        <p:nvPr/>
      </p:nvGrpSpPr>
      <p:grpSpPr>
        <a:xfrm>
          <a:off x="0" y="0"/>
          <a:ext cx="0" cy="0"/>
          <a:chOff x="0" y="0"/>
          <a:chExt cx="0" cy="0"/>
        </a:xfrm>
      </p:grpSpPr>
      <p:sp>
        <p:nvSpPr>
          <p:cNvPr id="11" name="Picture Placeholder 13"/>
          <p:cNvSpPr>
            <a:spLocks noGrp="1"/>
          </p:cNvSpPr>
          <p:nvPr>
            <p:ph type="pic" sz="quarter" idx="21"/>
          </p:nvPr>
        </p:nvSpPr>
        <p:spPr>
          <a:xfrm>
            <a:off x="1493838" y="2057400"/>
            <a:ext cx="10874866" cy="9364815"/>
          </a:xfrm>
          <a:custGeom>
            <a:avLst/>
            <a:gdLst>
              <a:gd name="connsiteX0" fmla="*/ 0 w 8005541"/>
              <a:gd name="connsiteY0" fmla="*/ 0 h 9364815"/>
              <a:gd name="connsiteX1" fmla="*/ 8005541 w 8005541"/>
              <a:gd name="connsiteY1" fmla="*/ 0 h 9364815"/>
              <a:gd name="connsiteX2" fmla="*/ 8005541 w 8005541"/>
              <a:gd name="connsiteY2" fmla="*/ 9364815 h 9364815"/>
              <a:gd name="connsiteX3" fmla="*/ 0 w 8005541"/>
              <a:gd name="connsiteY3" fmla="*/ 9364815 h 9364815"/>
              <a:gd name="connsiteX4" fmla="*/ 0 w 8005541"/>
              <a:gd name="connsiteY4" fmla="*/ 0 h 9364815"/>
              <a:gd name="connsiteX0" fmla="*/ 0 w 10874866"/>
              <a:gd name="connsiteY0" fmla="*/ 0 h 9364815"/>
              <a:gd name="connsiteX1" fmla="*/ 10874866 w 10874866"/>
              <a:gd name="connsiteY1" fmla="*/ 31531 h 9364815"/>
              <a:gd name="connsiteX2" fmla="*/ 8005541 w 10874866"/>
              <a:gd name="connsiteY2" fmla="*/ 9364815 h 9364815"/>
              <a:gd name="connsiteX3" fmla="*/ 0 w 10874866"/>
              <a:gd name="connsiteY3" fmla="*/ 9364815 h 9364815"/>
              <a:gd name="connsiteX4" fmla="*/ 0 w 10874866"/>
              <a:gd name="connsiteY4" fmla="*/ 0 h 93648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74866" h="9364815">
                <a:moveTo>
                  <a:pt x="0" y="0"/>
                </a:moveTo>
                <a:lnTo>
                  <a:pt x="10874866" y="31531"/>
                </a:lnTo>
                <a:lnTo>
                  <a:pt x="8005541" y="9364815"/>
                </a:lnTo>
                <a:lnTo>
                  <a:pt x="0" y="9364815"/>
                </a:lnTo>
                <a:lnTo>
                  <a:pt x="0" y="0"/>
                </a:lnTo>
                <a:close/>
              </a:path>
            </a:pathLst>
          </a:custGeom>
          <a:effectLst/>
        </p:spPr>
        <p:txBody>
          <a:bodyPr>
            <a:normAutofit/>
          </a:bodyPr>
          <a:lstStyle>
            <a:lvl1pPr marL="0" indent="0">
              <a:buNone/>
              <a:defRPr sz="2800">
                <a:ln>
                  <a:noFill/>
                </a:ln>
                <a:solidFill>
                  <a:schemeClr val="bg1">
                    <a:lumMod val="85000"/>
                  </a:schemeClr>
                </a:solidFill>
              </a:defRPr>
            </a:lvl1pPr>
          </a:lstStyle>
          <a:p>
            <a:endParaRPr lang="en-US" dirty="0"/>
          </a:p>
        </p:txBody>
      </p:sp>
      <p:sp>
        <p:nvSpPr>
          <p:cNvPr id="12" name="Picture Placeholder 13"/>
          <p:cNvSpPr>
            <a:spLocks noGrp="1"/>
          </p:cNvSpPr>
          <p:nvPr>
            <p:ph type="pic" sz="quarter" idx="22"/>
          </p:nvPr>
        </p:nvSpPr>
        <p:spPr>
          <a:xfrm>
            <a:off x="9502867" y="6553201"/>
            <a:ext cx="9745570" cy="5967522"/>
          </a:xfrm>
          <a:custGeom>
            <a:avLst/>
            <a:gdLst>
              <a:gd name="connsiteX0" fmla="*/ 0 w 5047446"/>
              <a:gd name="connsiteY0" fmla="*/ 0 h 5904460"/>
              <a:gd name="connsiteX1" fmla="*/ 5047446 w 5047446"/>
              <a:gd name="connsiteY1" fmla="*/ 0 h 5904460"/>
              <a:gd name="connsiteX2" fmla="*/ 5047446 w 5047446"/>
              <a:gd name="connsiteY2" fmla="*/ 5904460 h 5904460"/>
              <a:gd name="connsiteX3" fmla="*/ 0 w 5047446"/>
              <a:gd name="connsiteY3" fmla="*/ 5904460 h 5904460"/>
              <a:gd name="connsiteX4" fmla="*/ 0 w 5047446"/>
              <a:gd name="connsiteY4" fmla="*/ 0 h 5904460"/>
              <a:gd name="connsiteX0" fmla="*/ 0 w 7916770"/>
              <a:gd name="connsiteY0" fmla="*/ 0 h 5935991"/>
              <a:gd name="connsiteX1" fmla="*/ 5047446 w 7916770"/>
              <a:gd name="connsiteY1" fmla="*/ 0 h 5935991"/>
              <a:gd name="connsiteX2" fmla="*/ 7916770 w 7916770"/>
              <a:gd name="connsiteY2" fmla="*/ 5935991 h 5935991"/>
              <a:gd name="connsiteX3" fmla="*/ 0 w 7916770"/>
              <a:gd name="connsiteY3" fmla="*/ 5904460 h 5935991"/>
              <a:gd name="connsiteX4" fmla="*/ 0 w 7916770"/>
              <a:gd name="connsiteY4" fmla="*/ 0 h 5935991"/>
              <a:gd name="connsiteX0" fmla="*/ 1891862 w 9808632"/>
              <a:gd name="connsiteY0" fmla="*/ 0 h 5935991"/>
              <a:gd name="connsiteX1" fmla="*/ 6939308 w 9808632"/>
              <a:gd name="connsiteY1" fmla="*/ 0 h 5935991"/>
              <a:gd name="connsiteX2" fmla="*/ 9808632 w 9808632"/>
              <a:gd name="connsiteY2" fmla="*/ 5935991 h 5935991"/>
              <a:gd name="connsiteX3" fmla="*/ 0 w 9808632"/>
              <a:gd name="connsiteY3" fmla="*/ 5935991 h 5935991"/>
              <a:gd name="connsiteX4" fmla="*/ 1891862 w 9808632"/>
              <a:gd name="connsiteY4" fmla="*/ 0 h 5935991"/>
              <a:gd name="connsiteX0" fmla="*/ 1828800 w 9745570"/>
              <a:gd name="connsiteY0" fmla="*/ 0 h 5967522"/>
              <a:gd name="connsiteX1" fmla="*/ 6876246 w 9745570"/>
              <a:gd name="connsiteY1" fmla="*/ 0 h 5967522"/>
              <a:gd name="connsiteX2" fmla="*/ 9745570 w 9745570"/>
              <a:gd name="connsiteY2" fmla="*/ 5935991 h 5967522"/>
              <a:gd name="connsiteX3" fmla="*/ 0 w 9745570"/>
              <a:gd name="connsiteY3" fmla="*/ 5967522 h 5967522"/>
              <a:gd name="connsiteX4" fmla="*/ 1828800 w 9745570"/>
              <a:gd name="connsiteY4" fmla="*/ 0 h 5967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5570" h="5967522">
                <a:moveTo>
                  <a:pt x="1828800" y="0"/>
                </a:moveTo>
                <a:lnTo>
                  <a:pt x="6876246" y="0"/>
                </a:lnTo>
                <a:lnTo>
                  <a:pt x="9745570" y="5935991"/>
                </a:lnTo>
                <a:lnTo>
                  <a:pt x="0" y="5967522"/>
                </a:lnTo>
                <a:lnTo>
                  <a:pt x="1828800" y="0"/>
                </a:lnTo>
                <a:close/>
              </a:path>
            </a:pathLst>
          </a:custGeom>
          <a:effectLst/>
        </p:spPr>
        <p:txBody>
          <a:bodyPr>
            <a:normAutofit/>
          </a:bodyPr>
          <a:lstStyle>
            <a:lvl1pPr marL="0" indent="0">
              <a:buNone/>
              <a:defRPr sz="28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3304236208"/>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_ภาพนิ่งชื่อเรื่อง">
    <p:spTree>
      <p:nvGrpSpPr>
        <p:cNvPr id="1" name=""/>
        <p:cNvGrpSpPr/>
        <p:nvPr/>
      </p:nvGrpSpPr>
      <p:grpSpPr>
        <a:xfrm>
          <a:off x="0" y="0"/>
          <a:ext cx="0" cy="0"/>
          <a:chOff x="0" y="0"/>
          <a:chExt cx="0" cy="0"/>
        </a:xfrm>
      </p:grpSpPr>
      <p:sp>
        <p:nvSpPr>
          <p:cNvPr id="6" name="Picture Placeholder 13"/>
          <p:cNvSpPr>
            <a:spLocks noGrp="1"/>
          </p:cNvSpPr>
          <p:nvPr>
            <p:ph type="pic" sz="quarter" idx="21"/>
          </p:nvPr>
        </p:nvSpPr>
        <p:spPr>
          <a:xfrm>
            <a:off x="1493837" y="2057400"/>
            <a:ext cx="8005541" cy="9364815"/>
          </a:xfrm>
          <a:prstGeom prst="rect">
            <a:avLst/>
          </a:prstGeom>
          <a:effectLst/>
        </p:spPr>
        <p:txBody>
          <a:bodyPr>
            <a:normAutofit/>
          </a:bodyPr>
          <a:lstStyle>
            <a:lvl1pPr marL="0" indent="0">
              <a:buNone/>
              <a:defRPr sz="2800">
                <a:ln>
                  <a:noFill/>
                </a:ln>
                <a:solidFill>
                  <a:schemeClr val="bg1">
                    <a:lumMod val="85000"/>
                  </a:schemeClr>
                </a:solidFill>
              </a:defRPr>
            </a:lvl1pPr>
          </a:lstStyle>
          <a:p>
            <a:endParaRPr lang="en-US" dirty="0"/>
          </a:p>
        </p:txBody>
      </p:sp>
      <p:sp>
        <p:nvSpPr>
          <p:cNvPr id="7" name="Picture Placeholder 13"/>
          <p:cNvSpPr>
            <a:spLocks noGrp="1"/>
          </p:cNvSpPr>
          <p:nvPr>
            <p:ph type="pic" sz="quarter" idx="16"/>
          </p:nvPr>
        </p:nvSpPr>
        <p:spPr>
          <a:xfrm>
            <a:off x="9781391" y="6897140"/>
            <a:ext cx="5047446" cy="5904460"/>
          </a:xfrm>
          <a:prstGeom prst="rect">
            <a:avLst/>
          </a:prstGeom>
          <a:effectLst/>
        </p:spPr>
        <p:txBody>
          <a:bodyPr>
            <a:normAutofit/>
          </a:bodyPr>
          <a:lstStyle>
            <a:lvl1pPr marL="0" indent="0">
              <a:buNone/>
              <a:defRPr sz="2800">
                <a:ln>
                  <a:noFill/>
                </a:ln>
                <a:solidFill>
                  <a:schemeClr val="bg1">
                    <a:lumMod val="85000"/>
                  </a:schemeClr>
                </a:solidFill>
              </a:defRPr>
            </a:lvl1pPr>
          </a:lstStyle>
          <a:p>
            <a:endParaRPr lang="en-US" dirty="0"/>
          </a:p>
        </p:txBody>
      </p:sp>
      <p:sp>
        <p:nvSpPr>
          <p:cNvPr id="8" name="Picture Placeholder 13"/>
          <p:cNvSpPr>
            <a:spLocks noGrp="1"/>
          </p:cNvSpPr>
          <p:nvPr>
            <p:ph type="pic" sz="quarter" idx="22"/>
          </p:nvPr>
        </p:nvSpPr>
        <p:spPr>
          <a:xfrm>
            <a:off x="15115391" y="3058020"/>
            <a:ext cx="5047446" cy="5904460"/>
          </a:xfrm>
          <a:prstGeom prst="rect">
            <a:avLst/>
          </a:prstGeom>
          <a:effectLst/>
        </p:spPr>
        <p:txBody>
          <a:bodyPr>
            <a:normAutofit/>
          </a:bodyPr>
          <a:lstStyle>
            <a:lvl1pPr marL="0" indent="0">
              <a:buNone/>
              <a:defRPr sz="28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2292392514"/>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ภาพนิ่งชื่อเรื่อง">
    <p:spTree>
      <p:nvGrpSpPr>
        <p:cNvPr id="1" name=""/>
        <p:cNvGrpSpPr/>
        <p:nvPr/>
      </p:nvGrpSpPr>
      <p:grpSpPr>
        <a:xfrm>
          <a:off x="0" y="0"/>
          <a:ext cx="0" cy="0"/>
          <a:chOff x="0" y="0"/>
          <a:chExt cx="0" cy="0"/>
        </a:xfrm>
      </p:grpSpPr>
      <p:sp>
        <p:nvSpPr>
          <p:cNvPr id="232" name="Picture Placeholder 4">
            <a:extLst>
              <a:ext uri="{FF2B5EF4-FFF2-40B4-BE49-F238E27FC236}">
                <a16:creationId xmlns:a16="http://schemas.microsoft.com/office/drawing/2014/main" xmlns="" id="{77B906C2-F351-4E42-8C88-E123F65C7E5D}"/>
              </a:ext>
            </a:extLst>
          </p:cNvPr>
          <p:cNvSpPr>
            <a:spLocks noGrp="1"/>
          </p:cNvSpPr>
          <p:nvPr>
            <p:ph type="pic" sz="quarter" idx="10"/>
          </p:nvPr>
        </p:nvSpPr>
        <p:spPr>
          <a:xfrm>
            <a:off x="226825" y="1537011"/>
            <a:ext cx="5610412" cy="8459747"/>
          </a:xfrm>
          <a:prstGeom prst="rect">
            <a:avLst/>
          </a:prstGeom>
        </p:spPr>
        <p:txBody>
          <a:bodyPr/>
          <a:lstStyle>
            <a:lvl1pPr>
              <a:defRPr sz="1600"/>
            </a:lvl1pPr>
          </a:lstStyle>
          <a:p>
            <a:pPr lvl="0"/>
            <a:endParaRPr lang="en-US" noProof="0"/>
          </a:p>
        </p:txBody>
      </p:sp>
      <p:sp>
        <p:nvSpPr>
          <p:cNvPr id="233" name="Picture Placeholder 4">
            <a:extLst>
              <a:ext uri="{FF2B5EF4-FFF2-40B4-BE49-F238E27FC236}">
                <a16:creationId xmlns:a16="http://schemas.microsoft.com/office/drawing/2014/main" xmlns="" id="{01277A44-0C1C-41ED-BE07-A0EE340BF14C}"/>
              </a:ext>
            </a:extLst>
          </p:cNvPr>
          <p:cNvSpPr>
            <a:spLocks noGrp="1"/>
          </p:cNvSpPr>
          <p:nvPr>
            <p:ph type="pic" sz="quarter" idx="11"/>
          </p:nvPr>
        </p:nvSpPr>
        <p:spPr>
          <a:xfrm>
            <a:off x="14668118" y="5798479"/>
            <a:ext cx="4351719" cy="4122079"/>
          </a:xfrm>
          <a:prstGeom prst="rect">
            <a:avLst/>
          </a:prstGeom>
        </p:spPr>
        <p:txBody>
          <a:bodyPr/>
          <a:lstStyle>
            <a:lvl1pPr>
              <a:defRPr sz="1600"/>
            </a:lvl1pPr>
          </a:lstStyle>
          <a:p>
            <a:pPr lvl="0"/>
            <a:endParaRPr lang="en-US" noProof="0"/>
          </a:p>
        </p:txBody>
      </p:sp>
      <p:sp>
        <p:nvSpPr>
          <p:cNvPr id="234" name="Picture Placeholder 4">
            <a:extLst>
              <a:ext uri="{FF2B5EF4-FFF2-40B4-BE49-F238E27FC236}">
                <a16:creationId xmlns:a16="http://schemas.microsoft.com/office/drawing/2014/main" xmlns="" id="{4BC6CDCF-2C9F-46A7-BBC6-09637014ED5A}"/>
              </a:ext>
            </a:extLst>
          </p:cNvPr>
          <p:cNvSpPr>
            <a:spLocks noGrp="1"/>
          </p:cNvSpPr>
          <p:nvPr>
            <p:ph type="pic" sz="quarter" idx="13"/>
          </p:nvPr>
        </p:nvSpPr>
        <p:spPr>
          <a:xfrm>
            <a:off x="5989637" y="5798479"/>
            <a:ext cx="8442249" cy="4122079"/>
          </a:xfrm>
          <a:prstGeom prst="rect">
            <a:avLst/>
          </a:prstGeom>
        </p:spPr>
        <p:txBody>
          <a:bodyPr/>
          <a:lstStyle>
            <a:lvl1pPr>
              <a:defRPr sz="1600"/>
            </a:lvl1pPr>
          </a:lstStyle>
          <a:p>
            <a:pPr lvl="0"/>
            <a:endParaRPr lang="en-US" noProof="0"/>
          </a:p>
        </p:txBody>
      </p:sp>
      <p:sp>
        <p:nvSpPr>
          <p:cNvPr id="235" name="Picture Placeholder 4">
            <a:extLst>
              <a:ext uri="{FF2B5EF4-FFF2-40B4-BE49-F238E27FC236}">
                <a16:creationId xmlns:a16="http://schemas.microsoft.com/office/drawing/2014/main" xmlns="" id="{66031416-9B78-47A9-A2DD-F8A416213A63}"/>
              </a:ext>
            </a:extLst>
          </p:cNvPr>
          <p:cNvSpPr>
            <a:spLocks noGrp="1"/>
          </p:cNvSpPr>
          <p:nvPr>
            <p:ph type="pic" sz="quarter" idx="12"/>
          </p:nvPr>
        </p:nvSpPr>
        <p:spPr>
          <a:xfrm>
            <a:off x="5989637" y="1524000"/>
            <a:ext cx="4351719" cy="4122079"/>
          </a:xfrm>
          <a:prstGeom prst="rect">
            <a:avLst/>
          </a:prstGeom>
        </p:spPr>
        <p:txBody>
          <a:bodyPr/>
          <a:lstStyle>
            <a:lvl1pPr>
              <a:defRPr sz="1600"/>
            </a:lvl1pPr>
          </a:lstStyle>
          <a:p>
            <a:pPr lvl="0"/>
            <a:endParaRPr lang="en-US" noProof="0" dirty="0"/>
          </a:p>
        </p:txBody>
      </p:sp>
      <p:sp>
        <p:nvSpPr>
          <p:cNvPr id="236" name="Picture Placeholder 4">
            <a:extLst>
              <a:ext uri="{FF2B5EF4-FFF2-40B4-BE49-F238E27FC236}">
                <a16:creationId xmlns:a16="http://schemas.microsoft.com/office/drawing/2014/main" xmlns="" id="{748E0011-35A9-403D-8AE5-040F9AD26904}"/>
              </a:ext>
            </a:extLst>
          </p:cNvPr>
          <p:cNvSpPr>
            <a:spLocks noGrp="1"/>
          </p:cNvSpPr>
          <p:nvPr>
            <p:ph type="pic" sz="quarter" idx="14"/>
          </p:nvPr>
        </p:nvSpPr>
        <p:spPr>
          <a:xfrm>
            <a:off x="10577588" y="1531279"/>
            <a:ext cx="8442249" cy="4122079"/>
          </a:xfrm>
          <a:prstGeom prst="rect">
            <a:avLst/>
          </a:prstGeom>
        </p:spPr>
        <p:txBody>
          <a:bodyPr/>
          <a:lstStyle>
            <a:lvl1pPr>
              <a:defRPr sz="1600"/>
            </a:lvl1pPr>
          </a:lstStyle>
          <a:p>
            <a:pPr lvl="0"/>
            <a:endParaRPr lang="en-US" noProof="0"/>
          </a:p>
        </p:txBody>
      </p:sp>
    </p:spTree>
    <p:extLst>
      <p:ext uri="{BB962C8B-B14F-4D97-AF65-F5344CB8AC3E}">
        <p14:creationId xmlns:p14="http://schemas.microsoft.com/office/powerpoint/2010/main" val="1809986651"/>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2_ภาพนิ่งชื่อเรื่อง">
    <p:spTree>
      <p:nvGrpSpPr>
        <p:cNvPr id="1" name=""/>
        <p:cNvGrpSpPr/>
        <p:nvPr/>
      </p:nvGrpSpPr>
      <p:grpSpPr>
        <a:xfrm>
          <a:off x="0" y="0"/>
          <a:ext cx="0" cy="0"/>
          <a:chOff x="0" y="0"/>
          <a:chExt cx="0" cy="0"/>
        </a:xfrm>
      </p:grpSpPr>
      <p:sp>
        <p:nvSpPr>
          <p:cNvPr id="404" name="Picture Placeholder 13"/>
          <p:cNvSpPr>
            <a:spLocks noGrp="1"/>
          </p:cNvSpPr>
          <p:nvPr>
            <p:ph type="pic" sz="quarter" idx="24"/>
          </p:nvPr>
        </p:nvSpPr>
        <p:spPr>
          <a:xfrm>
            <a:off x="9634652" y="9691959"/>
            <a:ext cx="4817326" cy="4036742"/>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05" name="Picture Placeholder 13"/>
          <p:cNvSpPr>
            <a:spLocks noGrp="1"/>
          </p:cNvSpPr>
          <p:nvPr>
            <p:ph type="pic" sz="quarter" idx="25"/>
          </p:nvPr>
        </p:nvSpPr>
        <p:spPr>
          <a:xfrm>
            <a:off x="0" y="9691959"/>
            <a:ext cx="4817326" cy="4036742"/>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06" name="Picture Placeholder 13"/>
          <p:cNvSpPr>
            <a:spLocks noGrp="1"/>
          </p:cNvSpPr>
          <p:nvPr>
            <p:ph type="pic" sz="quarter" idx="26"/>
          </p:nvPr>
        </p:nvSpPr>
        <p:spPr>
          <a:xfrm>
            <a:off x="4817326" y="9691959"/>
            <a:ext cx="4817326" cy="4036742"/>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07" name="Picture Placeholder 13"/>
          <p:cNvSpPr>
            <a:spLocks noGrp="1"/>
          </p:cNvSpPr>
          <p:nvPr>
            <p:ph type="pic" sz="quarter" idx="27"/>
          </p:nvPr>
        </p:nvSpPr>
        <p:spPr>
          <a:xfrm>
            <a:off x="0" y="0"/>
            <a:ext cx="14451978" cy="9691959"/>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75505907"/>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4_ภาพนิ่งชื่อเรื่อง">
    <p:spTree>
      <p:nvGrpSpPr>
        <p:cNvPr id="1" name=""/>
        <p:cNvGrpSpPr/>
        <p:nvPr/>
      </p:nvGrpSpPr>
      <p:grpSpPr>
        <a:xfrm>
          <a:off x="0" y="0"/>
          <a:ext cx="0" cy="0"/>
          <a:chOff x="0" y="0"/>
          <a:chExt cx="0" cy="0"/>
        </a:xfrm>
      </p:grpSpPr>
      <p:sp>
        <p:nvSpPr>
          <p:cNvPr id="2" name="Picture Placeholder 13"/>
          <p:cNvSpPr>
            <a:spLocks noGrp="1"/>
          </p:cNvSpPr>
          <p:nvPr>
            <p:ph type="pic" sz="quarter" idx="22"/>
          </p:nvPr>
        </p:nvSpPr>
        <p:spPr>
          <a:xfrm>
            <a:off x="11552237" y="2909491"/>
            <a:ext cx="4726685" cy="8368109"/>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3" name="Picture Placeholder 13"/>
          <p:cNvSpPr>
            <a:spLocks noGrp="1"/>
          </p:cNvSpPr>
          <p:nvPr>
            <p:ph type="pic" sz="quarter" idx="23"/>
          </p:nvPr>
        </p:nvSpPr>
        <p:spPr>
          <a:xfrm>
            <a:off x="17419637" y="2909491"/>
            <a:ext cx="4726685" cy="8368109"/>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870726296"/>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_ภาพนิ่งชื่อเรื่อง">
    <p:spTree>
      <p:nvGrpSpPr>
        <p:cNvPr id="1" name=""/>
        <p:cNvGrpSpPr/>
        <p:nvPr/>
      </p:nvGrpSpPr>
      <p:grpSpPr>
        <a:xfrm>
          <a:off x="0" y="0"/>
          <a:ext cx="0" cy="0"/>
          <a:chOff x="0" y="0"/>
          <a:chExt cx="0" cy="0"/>
        </a:xfrm>
      </p:grpSpPr>
      <p:sp>
        <p:nvSpPr>
          <p:cNvPr id="2" name="Picture Placeholder 13"/>
          <p:cNvSpPr>
            <a:spLocks noGrp="1"/>
          </p:cNvSpPr>
          <p:nvPr>
            <p:ph type="pic" sz="quarter" idx="22"/>
          </p:nvPr>
        </p:nvSpPr>
        <p:spPr>
          <a:xfrm>
            <a:off x="1722437" y="2694030"/>
            <a:ext cx="6240175" cy="8399640"/>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0175" h="8399640">
                <a:moveTo>
                  <a:pt x="1292772" y="0"/>
                </a:moveTo>
                <a:lnTo>
                  <a:pt x="6240175" y="0"/>
                </a:lnTo>
                <a:lnTo>
                  <a:pt x="4726685" y="8399640"/>
                </a:lnTo>
                <a:lnTo>
                  <a:pt x="0" y="8399640"/>
                </a:lnTo>
                <a:lnTo>
                  <a:pt x="1292772" y="0"/>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 name="Picture Placeholder 13"/>
          <p:cNvSpPr>
            <a:spLocks noGrp="1"/>
          </p:cNvSpPr>
          <p:nvPr>
            <p:ph type="pic" sz="quarter" idx="23"/>
          </p:nvPr>
        </p:nvSpPr>
        <p:spPr>
          <a:xfrm>
            <a:off x="6968103" y="1676400"/>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2031793618"/>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6_ภาพนิ่งชื่อเรื่อง">
    <p:spTree>
      <p:nvGrpSpPr>
        <p:cNvPr id="1" name=""/>
        <p:cNvGrpSpPr/>
        <p:nvPr/>
      </p:nvGrpSpPr>
      <p:grpSpPr>
        <a:xfrm>
          <a:off x="0" y="0"/>
          <a:ext cx="0" cy="0"/>
          <a:chOff x="0" y="0"/>
          <a:chExt cx="0" cy="0"/>
        </a:xfrm>
      </p:grpSpPr>
      <p:sp>
        <p:nvSpPr>
          <p:cNvPr id="2" name="Picture Placeholder 12"/>
          <p:cNvSpPr>
            <a:spLocks noGrp="1" noChangeAspect="1"/>
          </p:cNvSpPr>
          <p:nvPr>
            <p:ph type="pic" sz="quarter" idx="11"/>
          </p:nvPr>
        </p:nvSpPr>
        <p:spPr>
          <a:xfrm>
            <a:off x="15286037" y="1066800"/>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3" name="Picture Placeholder 12"/>
          <p:cNvSpPr>
            <a:spLocks noGrp="1" noChangeAspect="1"/>
          </p:cNvSpPr>
          <p:nvPr>
            <p:ph type="pic" sz="quarter" idx="12"/>
          </p:nvPr>
        </p:nvSpPr>
        <p:spPr>
          <a:xfrm>
            <a:off x="10028237" y="3810000"/>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4" name="Picture Placeholder 12"/>
          <p:cNvSpPr>
            <a:spLocks noGrp="1" noChangeAspect="1"/>
          </p:cNvSpPr>
          <p:nvPr>
            <p:ph type="pic" sz="quarter" idx="14"/>
          </p:nvPr>
        </p:nvSpPr>
        <p:spPr>
          <a:xfrm>
            <a:off x="15209837" y="6818476"/>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Tree>
    <p:extLst>
      <p:ext uri="{BB962C8B-B14F-4D97-AF65-F5344CB8AC3E}">
        <p14:creationId xmlns:p14="http://schemas.microsoft.com/office/powerpoint/2010/main" val="2031793618"/>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7_ภาพนิ่งชื่อเรื่อง">
    <p:spTree>
      <p:nvGrpSpPr>
        <p:cNvPr id="1" name=""/>
        <p:cNvGrpSpPr/>
        <p:nvPr/>
      </p:nvGrpSpPr>
      <p:grpSpPr>
        <a:xfrm>
          <a:off x="0" y="0"/>
          <a:ext cx="0" cy="0"/>
          <a:chOff x="0" y="0"/>
          <a:chExt cx="0" cy="0"/>
        </a:xfrm>
      </p:grpSpPr>
      <p:sp>
        <p:nvSpPr>
          <p:cNvPr id="2" name="Рисунок 22"/>
          <p:cNvSpPr>
            <a:spLocks noGrp="1"/>
          </p:cNvSpPr>
          <p:nvPr>
            <p:ph type="pic" sz="quarter" idx="104" hasCustomPrompt="1"/>
          </p:nvPr>
        </p:nvSpPr>
        <p:spPr>
          <a:xfrm>
            <a:off x="1925419" y="3657600"/>
            <a:ext cx="8179018" cy="6487635"/>
          </a:xfrm>
          <a:custGeom>
            <a:avLst/>
            <a:gdLst>
              <a:gd name="connsiteX0" fmla="*/ 284480 w 897237"/>
              <a:gd name="connsiteY0" fmla="*/ 126982 h 711692"/>
              <a:gd name="connsiteX1" fmla="*/ 183091 w 897237"/>
              <a:gd name="connsiteY1" fmla="*/ 189982 h 711692"/>
              <a:gd name="connsiteX2" fmla="*/ 150607 w 897237"/>
              <a:gd name="connsiteY2" fmla="*/ 356338 h 711692"/>
              <a:gd name="connsiteX3" fmla="*/ 183091 w 897237"/>
              <a:gd name="connsiteY3" fmla="*/ 522695 h 711692"/>
              <a:gd name="connsiteX4" fmla="*/ 284480 w 897237"/>
              <a:gd name="connsiteY4" fmla="*/ 585694 h 711692"/>
              <a:gd name="connsiteX5" fmla="*/ 385869 w 897237"/>
              <a:gd name="connsiteY5" fmla="*/ 522695 h 711692"/>
              <a:gd name="connsiteX6" fmla="*/ 418352 w 897237"/>
              <a:gd name="connsiteY6" fmla="*/ 356338 h 711692"/>
              <a:gd name="connsiteX7" fmla="*/ 385869 w 897237"/>
              <a:gd name="connsiteY7" fmla="*/ 189982 h 711692"/>
              <a:gd name="connsiteX8" fmla="*/ 284480 w 897237"/>
              <a:gd name="connsiteY8" fmla="*/ 126982 h 711692"/>
              <a:gd name="connsiteX9" fmla="*/ 618664 w 897237"/>
              <a:gd name="connsiteY9" fmla="*/ 11813 h 711692"/>
              <a:gd name="connsiteX10" fmla="*/ 897237 w 897237"/>
              <a:gd name="connsiteY10" fmla="*/ 11813 h 711692"/>
              <a:gd name="connsiteX11" fmla="*/ 897237 w 897237"/>
              <a:gd name="connsiteY11" fmla="*/ 699879 h 711692"/>
              <a:gd name="connsiteX12" fmla="*/ 749583 w 897237"/>
              <a:gd name="connsiteY12" fmla="*/ 699879 h 711692"/>
              <a:gd name="connsiteX13" fmla="*/ 749583 w 897237"/>
              <a:gd name="connsiteY13" fmla="*/ 142733 h 711692"/>
              <a:gd name="connsiteX14" fmla="*/ 618664 w 897237"/>
              <a:gd name="connsiteY14" fmla="*/ 142733 h 711692"/>
              <a:gd name="connsiteX15" fmla="*/ 284480 w 897237"/>
              <a:gd name="connsiteY15" fmla="*/ 0 h 711692"/>
              <a:gd name="connsiteX16" fmla="*/ 498085 w 897237"/>
              <a:gd name="connsiteY16" fmla="*/ 96959 h 711692"/>
              <a:gd name="connsiteX17" fmla="*/ 568959 w 897237"/>
              <a:gd name="connsiteY17" fmla="*/ 355846 h 711692"/>
              <a:gd name="connsiteX18" fmla="*/ 498085 w 897237"/>
              <a:gd name="connsiteY18" fmla="*/ 614733 h 711692"/>
              <a:gd name="connsiteX19" fmla="*/ 284480 w 897237"/>
              <a:gd name="connsiteY19" fmla="*/ 711692 h 711692"/>
              <a:gd name="connsiteX20" fmla="*/ 70874 w 897237"/>
              <a:gd name="connsiteY20" fmla="*/ 614733 h 711692"/>
              <a:gd name="connsiteX21" fmla="*/ 0 w 897237"/>
              <a:gd name="connsiteY21" fmla="*/ 355846 h 711692"/>
              <a:gd name="connsiteX22" fmla="*/ 70874 w 897237"/>
              <a:gd name="connsiteY22" fmla="*/ 96959 h 711692"/>
              <a:gd name="connsiteX23" fmla="*/ 284480 w 897237"/>
              <a:gd name="connsiteY23"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7237" h="711692">
                <a:moveTo>
                  <a:pt x="284480" y="126982"/>
                </a:moveTo>
                <a:cubicBezTo>
                  <a:pt x="238543" y="126982"/>
                  <a:pt x="204747" y="147982"/>
                  <a:pt x="183091" y="189982"/>
                </a:cubicBezTo>
                <a:cubicBezTo>
                  <a:pt x="161435" y="231981"/>
                  <a:pt x="150607" y="287433"/>
                  <a:pt x="150607" y="356338"/>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2" y="425243"/>
                  <a:pt x="418352" y="356338"/>
                </a:cubicBezTo>
                <a:cubicBezTo>
                  <a:pt x="418352" y="287433"/>
                  <a:pt x="407525" y="231981"/>
                  <a:pt x="385869" y="189982"/>
                </a:cubicBezTo>
                <a:cubicBezTo>
                  <a:pt x="364213" y="147982"/>
                  <a:pt x="330417" y="126982"/>
                  <a:pt x="284480" y="126982"/>
                </a:cubicBezTo>
                <a:close/>
                <a:moveTo>
                  <a:pt x="618664" y="11813"/>
                </a:moveTo>
                <a:lnTo>
                  <a:pt x="897237" y="11813"/>
                </a:lnTo>
                <a:lnTo>
                  <a:pt x="897237" y="699879"/>
                </a:lnTo>
                <a:lnTo>
                  <a:pt x="749583" y="699879"/>
                </a:lnTo>
                <a:lnTo>
                  <a:pt x="749583" y="142733"/>
                </a:lnTo>
                <a:lnTo>
                  <a:pt x="618664" y="142733"/>
                </a:lnTo>
                <a:close/>
                <a:moveTo>
                  <a:pt x="284480" y="0"/>
                </a:moveTo>
                <a:cubicBezTo>
                  <a:pt x="379634" y="0"/>
                  <a:pt x="450836" y="32320"/>
                  <a:pt x="498085" y="96959"/>
                </a:cubicBezTo>
                <a:cubicBezTo>
                  <a:pt x="545335" y="161599"/>
                  <a:pt x="568959" y="247895"/>
                  <a:pt x="568959" y="355846"/>
                </a:cubicBezTo>
                <a:cubicBezTo>
                  <a:pt x="568959" y="463797"/>
                  <a:pt x="545335" y="550093"/>
                  <a:pt x="498085" y="614733"/>
                </a:cubicBezTo>
                <a:cubicBezTo>
                  <a:pt x="450836" y="679373"/>
                  <a:pt x="379634" y="711692"/>
                  <a:pt x="284480" y="711692"/>
                </a:cubicBezTo>
                <a:cubicBezTo>
                  <a:pt x="189325" y="711692"/>
                  <a:pt x="118123" y="679373"/>
                  <a:pt x="70874" y="614733"/>
                </a:cubicBezTo>
                <a:cubicBezTo>
                  <a:pt x="23625" y="550093"/>
                  <a:pt x="0" y="463797"/>
                  <a:pt x="0" y="355846"/>
                </a:cubicBezTo>
                <a:cubicBezTo>
                  <a:pt x="0" y="247895"/>
                  <a:pt x="23625" y="161599"/>
                  <a:pt x="70874" y="96959"/>
                </a:cubicBezTo>
                <a:cubicBezTo>
                  <a:pt x="118123" y="32320"/>
                  <a:pt x="189325"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a:t>.</a:t>
            </a:r>
          </a:p>
        </p:txBody>
      </p:sp>
      <p:sp>
        <p:nvSpPr>
          <p:cNvPr id="3" name="Picture Placeholder 13"/>
          <p:cNvSpPr>
            <a:spLocks noGrp="1"/>
          </p:cNvSpPr>
          <p:nvPr>
            <p:ph type="pic" sz="quarter" idx="23"/>
          </p:nvPr>
        </p:nvSpPr>
        <p:spPr>
          <a:xfrm>
            <a:off x="10701903" y="1855829"/>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2031793618"/>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8_ภาพนิ่งชื่อเรื่อง">
    <p:spTree>
      <p:nvGrpSpPr>
        <p:cNvPr id="1" name=""/>
        <p:cNvGrpSpPr/>
        <p:nvPr/>
      </p:nvGrpSpPr>
      <p:grpSpPr>
        <a:xfrm>
          <a:off x="0" y="0"/>
          <a:ext cx="0" cy="0"/>
          <a:chOff x="0" y="0"/>
          <a:chExt cx="0" cy="0"/>
        </a:xfrm>
      </p:grpSpPr>
      <p:sp>
        <p:nvSpPr>
          <p:cNvPr id="3" name="Picture Placeholder 13"/>
          <p:cNvSpPr>
            <a:spLocks noGrp="1"/>
          </p:cNvSpPr>
          <p:nvPr>
            <p:ph type="pic" sz="quarter" idx="23"/>
          </p:nvPr>
        </p:nvSpPr>
        <p:spPr>
          <a:xfrm>
            <a:off x="5151437" y="1524000"/>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 name="Рисунок 23"/>
          <p:cNvSpPr>
            <a:spLocks noGrp="1"/>
          </p:cNvSpPr>
          <p:nvPr>
            <p:ph type="pic" sz="quarter" idx="105" hasCustomPrompt="1"/>
          </p:nvPr>
        </p:nvSpPr>
        <p:spPr>
          <a:xfrm>
            <a:off x="13000037" y="3276600"/>
            <a:ext cx="9863006" cy="6324600"/>
          </a:xfrm>
          <a:custGeom>
            <a:avLst/>
            <a:gdLst>
              <a:gd name="connsiteX0" fmla="*/ 284480 w 1109860"/>
              <a:gd name="connsiteY0" fmla="*/ 126982 h 711692"/>
              <a:gd name="connsiteX1" fmla="*/ 183091 w 1109860"/>
              <a:gd name="connsiteY1" fmla="*/ 189982 h 711692"/>
              <a:gd name="connsiteX2" fmla="*/ 150607 w 1109860"/>
              <a:gd name="connsiteY2" fmla="*/ 356338 h 711692"/>
              <a:gd name="connsiteX3" fmla="*/ 183091 w 1109860"/>
              <a:gd name="connsiteY3" fmla="*/ 522695 h 711692"/>
              <a:gd name="connsiteX4" fmla="*/ 284480 w 1109860"/>
              <a:gd name="connsiteY4" fmla="*/ 585694 h 711692"/>
              <a:gd name="connsiteX5" fmla="*/ 385869 w 1109860"/>
              <a:gd name="connsiteY5" fmla="*/ 522695 h 711692"/>
              <a:gd name="connsiteX6" fmla="*/ 418353 w 1109860"/>
              <a:gd name="connsiteY6" fmla="*/ 356338 h 711692"/>
              <a:gd name="connsiteX7" fmla="*/ 385869 w 1109860"/>
              <a:gd name="connsiteY7" fmla="*/ 189982 h 711692"/>
              <a:gd name="connsiteX8" fmla="*/ 284480 w 1109860"/>
              <a:gd name="connsiteY8" fmla="*/ 126982 h 711692"/>
              <a:gd name="connsiteX9" fmla="*/ 865246 w 1109860"/>
              <a:gd name="connsiteY9" fmla="*/ 3938 h 711692"/>
              <a:gd name="connsiteX10" fmla="*/ 1021760 w 1109860"/>
              <a:gd name="connsiteY10" fmla="*/ 60539 h 711692"/>
              <a:gd name="connsiteX11" fmla="*/ 1089188 w 1109860"/>
              <a:gd name="connsiteY11" fmla="*/ 214591 h 711692"/>
              <a:gd name="connsiteX12" fmla="*/ 1062119 w 1109860"/>
              <a:gd name="connsiteY12" fmla="*/ 316472 h 711692"/>
              <a:gd name="connsiteX13" fmla="*/ 962206 w 1109860"/>
              <a:gd name="connsiteY13" fmla="*/ 440994 h 711692"/>
              <a:gd name="connsiteX14" fmla="*/ 838177 w 1109860"/>
              <a:gd name="connsiteY14" fmla="*/ 569945 h 711692"/>
              <a:gd name="connsiteX15" fmla="*/ 1109860 w 1109860"/>
              <a:gd name="connsiteY15" fmla="*/ 569945 h 711692"/>
              <a:gd name="connsiteX16" fmla="*/ 1109860 w 1109860"/>
              <a:gd name="connsiteY16" fmla="*/ 707755 h 711692"/>
              <a:gd name="connsiteX17" fmla="*/ 624570 w 1109860"/>
              <a:gd name="connsiteY17" fmla="*/ 707755 h 711692"/>
              <a:gd name="connsiteX18" fmla="*/ 624570 w 1109860"/>
              <a:gd name="connsiteY18" fmla="*/ 593569 h 711692"/>
              <a:gd name="connsiteX19" fmla="*/ 826364 w 1109860"/>
              <a:gd name="connsiteY19" fmla="*/ 386854 h 711692"/>
              <a:gd name="connsiteX20" fmla="*/ 913480 w 1109860"/>
              <a:gd name="connsiteY20" fmla="*/ 287926 h 711692"/>
              <a:gd name="connsiteX21" fmla="*/ 939566 w 1109860"/>
              <a:gd name="connsiteY21" fmla="*/ 216560 h 711692"/>
              <a:gd name="connsiteX22" fmla="*/ 916925 w 1109860"/>
              <a:gd name="connsiteY22" fmla="*/ 158975 h 711692"/>
              <a:gd name="connsiteX23" fmla="*/ 858848 w 1109860"/>
              <a:gd name="connsiteY23" fmla="*/ 135842 h 711692"/>
              <a:gd name="connsiteX24" fmla="*/ 735803 w 1109860"/>
              <a:gd name="connsiteY24" fmla="*/ 228372 h 711692"/>
              <a:gd name="connsiteX25" fmla="*/ 612758 w 1109860"/>
              <a:gd name="connsiteY25" fmla="*/ 155530 h 711692"/>
              <a:gd name="connsiteX26" fmla="*/ 718577 w 1109860"/>
              <a:gd name="connsiteY26" fmla="*/ 42328 h 711692"/>
              <a:gd name="connsiteX27" fmla="*/ 865246 w 1109860"/>
              <a:gd name="connsiteY27" fmla="*/ 3938 h 711692"/>
              <a:gd name="connsiteX28" fmla="*/ 284480 w 1109860"/>
              <a:gd name="connsiteY28" fmla="*/ 0 h 711692"/>
              <a:gd name="connsiteX29" fmla="*/ 498085 w 1109860"/>
              <a:gd name="connsiteY29" fmla="*/ 96959 h 711692"/>
              <a:gd name="connsiteX30" fmla="*/ 568959 w 1109860"/>
              <a:gd name="connsiteY30" fmla="*/ 355846 h 711692"/>
              <a:gd name="connsiteX31" fmla="*/ 498085 w 1109860"/>
              <a:gd name="connsiteY31" fmla="*/ 614733 h 711692"/>
              <a:gd name="connsiteX32" fmla="*/ 284480 w 1109860"/>
              <a:gd name="connsiteY32" fmla="*/ 711692 h 711692"/>
              <a:gd name="connsiteX33" fmla="*/ 70874 w 1109860"/>
              <a:gd name="connsiteY33" fmla="*/ 614733 h 711692"/>
              <a:gd name="connsiteX34" fmla="*/ 0 w 1109860"/>
              <a:gd name="connsiteY34" fmla="*/ 355846 h 711692"/>
              <a:gd name="connsiteX35" fmla="*/ 70874 w 1109860"/>
              <a:gd name="connsiteY35" fmla="*/ 96959 h 711692"/>
              <a:gd name="connsiteX36" fmla="*/ 284480 w 1109860"/>
              <a:gd name="connsiteY36"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09860" h="711692">
                <a:moveTo>
                  <a:pt x="284480" y="126982"/>
                </a:moveTo>
                <a:cubicBezTo>
                  <a:pt x="238543" y="126982"/>
                  <a:pt x="204747" y="147982"/>
                  <a:pt x="183091" y="189982"/>
                </a:cubicBezTo>
                <a:cubicBezTo>
                  <a:pt x="161435" y="231981"/>
                  <a:pt x="150607" y="287433"/>
                  <a:pt x="150607" y="356338"/>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3" y="425243"/>
                  <a:pt x="418353" y="356338"/>
                </a:cubicBezTo>
                <a:cubicBezTo>
                  <a:pt x="418353" y="287433"/>
                  <a:pt x="407525" y="231981"/>
                  <a:pt x="385869" y="189982"/>
                </a:cubicBezTo>
                <a:cubicBezTo>
                  <a:pt x="364213" y="147982"/>
                  <a:pt x="330417" y="126982"/>
                  <a:pt x="284480" y="126982"/>
                </a:cubicBezTo>
                <a:close/>
                <a:moveTo>
                  <a:pt x="865246" y="3938"/>
                </a:moveTo>
                <a:cubicBezTo>
                  <a:pt x="924636" y="3938"/>
                  <a:pt x="976808" y="22805"/>
                  <a:pt x="1021760" y="60539"/>
                </a:cubicBezTo>
                <a:cubicBezTo>
                  <a:pt x="1066712" y="98273"/>
                  <a:pt x="1089188" y="149624"/>
                  <a:pt x="1089188" y="214591"/>
                </a:cubicBezTo>
                <a:cubicBezTo>
                  <a:pt x="1089188" y="250028"/>
                  <a:pt x="1080165" y="283988"/>
                  <a:pt x="1062119" y="316472"/>
                </a:cubicBezTo>
                <a:cubicBezTo>
                  <a:pt x="1044072" y="348956"/>
                  <a:pt x="1010768" y="390464"/>
                  <a:pt x="962206" y="440994"/>
                </a:cubicBezTo>
                <a:lnTo>
                  <a:pt x="838177" y="569945"/>
                </a:lnTo>
                <a:lnTo>
                  <a:pt x="1109860" y="569945"/>
                </a:lnTo>
                <a:lnTo>
                  <a:pt x="1109860" y="707755"/>
                </a:lnTo>
                <a:lnTo>
                  <a:pt x="624570" y="707755"/>
                </a:lnTo>
                <a:lnTo>
                  <a:pt x="624570" y="593569"/>
                </a:lnTo>
                <a:lnTo>
                  <a:pt x="826364" y="386854"/>
                </a:lnTo>
                <a:cubicBezTo>
                  <a:pt x="867051" y="345511"/>
                  <a:pt x="896090" y="312535"/>
                  <a:pt x="913480" y="287926"/>
                </a:cubicBezTo>
                <a:cubicBezTo>
                  <a:pt x="930870" y="263317"/>
                  <a:pt x="939566" y="239528"/>
                  <a:pt x="939566" y="216560"/>
                </a:cubicBezTo>
                <a:cubicBezTo>
                  <a:pt x="939566" y="193592"/>
                  <a:pt x="932019" y="174396"/>
                  <a:pt x="916925" y="158975"/>
                </a:cubicBezTo>
                <a:cubicBezTo>
                  <a:pt x="901832" y="143553"/>
                  <a:pt x="882473" y="135842"/>
                  <a:pt x="858848" y="135842"/>
                </a:cubicBezTo>
                <a:cubicBezTo>
                  <a:pt x="815536" y="135842"/>
                  <a:pt x="774521" y="166686"/>
                  <a:pt x="735803" y="228372"/>
                </a:cubicBezTo>
                <a:lnTo>
                  <a:pt x="612758" y="155530"/>
                </a:lnTo>
                <a:cubicBezTo>
                  <a:pt x="644914" y="105656"/>
                  <a:pt x="680187" y="67922"/>
                  <a:pt x="718577" y="42328"/>
                </a:cubicBezTo>
                <a:cubicBezTo>
                  <a:pt x="756967" y="16735"/>
                  <a:pt x="805857" y="3938"/>
                  <a:pt x="865246" y="3938"/>
                </a:cubicBezTo>
                <a:close/>
                <a:moveTo>
                  <a:pt x="284480" y="0"/>
                </a:moveTo>
                <a:cubicBezTo>
                  <a:pt x="379634" y="0"/>
                  <a:pt x="450836" y="32320"/>
                  <a:pt x="498085" y="96959"/>
                </a:cubicBezTo>
                <a:cubicBezTo>
                  <a:pt x="545335" y="161599"/>
                  <a:pt x="568959" y="247895"/>
                  <a:pt x="568959" y="355846"/>
                </a:cubicBezTo>
                <a:cubicBezTo>
                  <a:pt x="568959" y="463797"/>
                  <a:pt x="545335" y="550093"/>
                  <a:pt x="498085" y="614733"/>
                </a:cubicBezTo>
                <a:cubicBezTo>
                  <a:pt x="450836" y="679373"/>
                  <a:pt x="379634" y="711692"/>
                  <a:pt x="284480" y="711692"/>
                </a:cubicBezTo>
                <a:cubicBezTo>
                  <a:pt x="189325" y="711692"/>
                  <a:pt x="118123" y="679373"/>
                  <a:pt x="70874" y="614733"/>
                </a:cubicBezTo>
                <a:cubicBezTo>
                  <a:pt x="23625" y="550093"/>
                  <a:pt x="0" y="463797"/>
                  <a:pt x="0" y="355846"/>
                </a:cubicBezTo>
                <a:cubicBezTo>
                  <a:pt x="0" y="247895"/>
                  <a:pt x="23625" y="161599"/>
                  <a:pt x="70874" y="96959"/>
                </a:cubicBezTo>
                <a:cubicBezTo>
                  <a:pt x="118123" y="32320"/>
                  <a:pt x="189325"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a:t>.</a:t>
            </a:r>
          </a:p>
        </p:txBody>
      </p:sp>
    </p:spTree>
    <p:extLst>
      <p:ext uri="{BB962C8B-B14F-4D97-AF65-F5344CB8AC3E}">
        <p14:creationId xmlns:p14="http://schemas.microsoft.com/office/powerpoint/2010/main" val="3867498963"/>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9_ภาพนิ่งชื่อเรื่อง">
    <p:spTree>
      <p:nvGrpSpPr>
        <p:cNvPr id="1" name=""/>
        <p:cNvGrpSpPr/>
        <p:nvPr/>
      </p:nvGrpSpPr>
      <p:grpSpPr>
        <a:xfrm>
          <a:off x="0" y="0"/>
          <a:ext cx="0" cy="0"/>
          <a:chOff x="0" y="0"/>
          <a:chExt cx="0" cy="0"/>
        </a:xfrm>
      </p:grpSpPr>
      <p:sp>
        <p:nvSpPr>
          <p:cNvPr id="5" name="Рисунок 24"/>
          <p:cNvSpPr>
            <a:spLocks noGrp="1"/>
          </p:cNvSpPr>
          <p:nvPr>
            <p:ph type="pic" sz="quarter" idx="106" hasCustomPrompt="1"/>
          </p:nvPr>
        </p:nvSpPr>
        <p:spPr>
          <a:xfrm>
            <a:off x="2179637" y="3505200"/>
            <a:ext cx="9722360" cy="6477000"/>
          </a:xfrm>
          <a:custGeom>
            <a:avLst/>
            <a:gdLst>
              <a:gd name="connsiteX0" fmla="*/ 284480 w 1068292"/>
              <a:gd name="connsiteY0" fmla="*/ 126982 h 711692"/>
              <a:gd name="connsiteX1" fmla="*/ 183091 w 1068292"/>
              <a:gd name="connsiteY1" fmla="*/ 189982 h 711692"/>
              <a:gd name="connsiteX2" fmla="*/ 150607 w 1068292"/>
              <a:gd name="connsiteY2" fmla="*/ 356338 h 711692"/>
              <a:gd name="connsiteX3" fmla="*/ 183091 w 1068292"/>
              <a:gd name="connsiteY3" fmla="*/ 522695 h 711692"/>
              <a:gd name="connsiteX4" fmla="*/ 284480 w 1068292"/>
              <a:gd name="connsiteY4" fmla="*/ 585694 h 711692"/>
              <a:gd name="connsiteX5" fmla="*/ 385869 w 1068292"/>
              <a:gd name="connsiteY5" fmla="*/ 522695 h 711692"/>
              <a:gd name="connsiteX6" fmla="*/ 418353 w 1068292"/>
              <a:gd name="connsiteY6" fmla="*/ 356338 h 711692"/>
              <a:gd name="connsiteX7" fmla="*/ 385869 w 1068292"/>
              <a:gd name="connsiteY7" fmla="*/ 189982 h 711692"/>
              <a:gd name="connsiteX8" fmla="*/ 284480 w 1068292"/>
              <a:gd name="connsiteY8" fmla="*/ 126982 h 711692"/>
              <a:gd name="connsiteX9" fmla="*/ 614503 w 1068292"/>
              <a:gd name="connsiteY9" fmla="*/ 7875 h 711692"/>
              <a:gd name="connsiteX10" fmla="*/ 1035808 w 1068292"/>
              <a:gd name="connsiteY10" fmla="*/ 7875 h 711692"/>
              <a:gd name="connsiteX11" fmla="*/ 1035808 w 1068292"/>
              <a:gd name="connsiteY11" fmla="*/ 114186 h 711692"/>
              <a:gd name="connsiteX12" fmla="*/ 895045 w 1068292"/>
              <a:gd name="connsiteY12" fmla="*/ 274636 h 711692"/>
              <a:gd name="connsiteX13" fmla="*/ 1023011 w 1068292"/>
              <a:gd name="connsiteY13" fmla="*/ 344034 h 711692"/>
              <a:gd name="connsiteX14" fmla="*/ 1068292 w 1068292"/>
              <a:gd name="connsiteY14" fmla="*/ 472493 h 711692"/>
              <a:gd name="connsiteX15" fmla="*/ 994957 w 1068292"/>
              <a:gd name="connsiteY15" fmla="*/ 642295 h 711692"/>
              <a:gd name="connsiteX16" fmla="*/ 807437 w 1068292"/>
              <a:gd name="connsiteY16" fmla="*/ 703817 h 711692"/>
              <a:gd name="connsiteX17" fmla="*/ 576113 w 1068292"/>
              <a:gd name="connsiteY17" fmla="*/ 623099 h 711692"/>
              <a:gd name="connsiteX18" fmla="*/ 639112 w 1068292"/>
              <a:gd name="connsiteY18" fmla="*/ 501039 h 711692"/>
              <a:gd name="connsiteX19" fmla="*/ 813344 w 1068292"/>
              <a:gd name="connsiteY19" fmla="*/ 569944 h 711692"/>
              <a:gd name="connsiteX20" fmla="*/ 889631 w 1068292"/>
              <a:gd name="connsiteY20" fmla="*/ 547304 h 711692"/>
              <a:gd name="connsiteX21" fmla="*/ 919654 w 1068292"/>
              <a:gd name="connsiteY21" fmla="*/ 481844 h 711692"/>
              <a:gd name="connsiteX22" fmla="*/ 885202 w 1068292"/>
              <a:gd name="connsiteY22" fmla="*/ 413923 h 711692"/>
              <a:gd name="connsiteX23" fmla="*/ 789719 w 1068292"/>
              <a:gd name="connsiteY23" fmla="*/ 388822 h 711692"/>
              <a:gd name="connsiteX24" fmla="*/ 698174 w 1068292"/>
              <a:gd name="connsiteY24" fmla="*/ 407525 h 711692"/>
              <a:gd name="connsiteX25" fmla="*/ 698174 w 1068292"/>
              <a:gd name="connsiteY25" fmla="*/ 294323 h 711692"/>
              <a:gd name="connsiteX26" fmla="*/ 830077 w 1068292"/>
              <a:gd name="connsiteY26" fmla="*/ 138795 h 711692"/>
              <a:gd name="connsiteX27" fmla="*/ 614503 w 1068292"/>
              <a:gd name="connsiteY27" fmla="*/ 138795 h 711692"/>
              <a:gd name="connsiteX28" fmla="*/ 284480 w 1068292"/>
              <a:gd name="connsiteY28" fmla="*/ 0 h 711692"/>
              <a:gd name="connsiteX29" fmla="*/ 498086 w 1068292"/>
              <a:gd name="connsiteY29" fmla="*/ 96959 h 711692"/>
              <a:gd name="connsiteX30" fmla="*/ 568959 w 1068292"/>
              <a:gd name="connsiteY30" fmla="*/ 355846 h 711692"/>
              <a:gd name="connsiteX31" fmla="*/ 498086 w 1068292"/>
              <a:gd name="connsiteY31" fmla="*/ 614733 h 711692"/>
              <a:gd name="connsiteX32" fmla="*/ 284480 w 1068292"/>
              <a:gd name="connsiteY32" fmla="*/ 711692 h 711692"/>
              <a:gd name="connsiteX33" fmla="*/ 70874 w 1068292"/>
              <a:gd name="connsiteY33" fmla="*/ 614733 h 711692"/>
              <a:gd name="connsiteX34" fmla="*/ 0 w 1068292"/>
              <a:gd name="connsiteY34" fmla="*/ 355846 h 711692"/>
              <a:gd name="connsiteX35" fmla="*/ 70874 w 1068292"/>
              <a:gd name="connsiteY35" fmla="*/ 96959 h 711692"/>
              <a:gd name="connsiteX36" fmla="*/ 284480 w 1068292"/>
              <a:gd name="connsiteY36"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068292" h="711692">
                <a:moveTo>
                  <a:pt x="284480" y="126982"/>
                </a:moveTo>
                <a:cubicBezTo>
                  <a:pt x="238543" y="126982"/>
                  <a:pt x="204747" y="147982"/>
                  <a:pt x="183091" y="189982"/>
                </a:cubicBezTo>
                <a:cubicBezTo>
                  <a:pt x="161435" y="231981"/>
                  <a:pt x="150607" y="287433"/>
                  <a:pt x="150607" y="356338"/>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3" y="425243"/>
                  <a:pt x="418353" y="356338"/>
                </a:cubicBezTo>
                <a:cubicBezTo>
                  <a:pt x="418353" y="287433"/>
                  <a:pt x="407525" y="231981"/>
                  <a:pt x="385869" y="189982"/>
                </a:cubicBezTo>
                <a:cubicBezTo>
                  <a:pt x="364213" y="147982"/>
                  <a:pt x="330417" y="126982"/>
                  <a:pt x="284480" y="126982"/>
                </a:cubicBezTo>
                <a:close/>
                <a:moveTo>
                  <a:pt x="614503" y="7875"/>
                </a:moveTo>
                <a:lnTo>
                  <a:pt x="1035808" y="7875"/>
                </a:lnTo>
                <a:lnTo>
                  <a:pt x="1035808" y="114186"/>
                </a:lnTo>
                <a:lnTo>
                  <a:pt x="895045" y="274636"/>
                </a:lnTo>
                <a:cubicBezTo>
                  <a:pt x="950169" y="283824"/>
                  <a:pt x="992825" y="306956"/>
                  <a:pt x="1023011" y="344034"/>
                </a:cubicBezTo>
                <a:cubicBezTo>
                  <a:pt x="1053198" y="381111"/>
                  <a:pt x="1068292" y="423931"/>
                  <a:pt x="1068292" y="472493"/>
                </a:cubicBezTo>
                <a:cubicBezTo>
                  <a:pt x="1068292" y="544679"/>
                  <a:pt x="1043847" y="601280"/>
                  <a:pt x="994957" y="642295"/>
                </a:cubicBezTo>
                <a:cubicBezTo>
                  <a:pt x="946068" y="683309"/>
                  <a:pt x="883561" y="703817"/>
                  <a:pt x="807437" y="703817"/>
                </a:cubicBezTo>
                <a:cubicBezTo>
                  <a:pt x="731314" y="703817"/>
                  <a:pt x="654206" y="676911"/>
                  <a:pt x="576113" y="623099"/>
                </a:cubicBezTo>
                <a:lnTo>
                  <a:pt x="639112" y="501039"/>
                </a:lnTo>
                <a:cubicBezTo>
                  <a:pt x="704080" y="546976"/>
                  <a:pt x="762157" y="569944"/>
                  <a:pt x="813344" y="569944"/>
                </a:cubicBezTo>
                <a:cubicBezTo>
                  <a:pt x="844187" y="569944"/>
                  <a:pt x="869616" y="562398"/>
                  <a:pt x="889631" y="547304"/>
                </a:cubicBezTo>
                <a:cubicBezTo>
                  <a:pt x="909647" y="532211"/>
                  <a:pt x="919654" y="510391"/>
                  <a:pt x="919654" y="481844"/>
                </a:cubicBezTo>
                <a:cubicBezTo>
                  <a:pt x="919654" y="453298"/>
                  <a:pt x="908170" y="430657"/>
                  <a:pt x="885202" y="413923"/>
                </a:cubicBezTo>
                <a:cubicBezTo>
                  <a:pt x="862233" y="397189"/>
                  <a:pt x="830406" y="388822"/>
                  <a:pt x="789719" y="388822"/>
                </a:cubicBezTo>
                <a:cubicBezTo>
                  <a:pt x="768063" y="388822"/>
                  <a:pt x="737548" y="395056"/>
                  <a:pt x="698174" y="407525"/>
                </a:cubicBezTo>
                <a:lnTo>
                  <a:pt x="698174" y="294323"/>
                </a:lnTo>
                <a:lnTo>
                  <a:pt x="830077" y="138795"/>
                </a:lnTo>
                <a:lnTo>
                  <a:pt x="614503" y="138795"/>
                </a:lnTo>
                <a:close/>
                <a:moveTo>
                  <a:pt x="284480" y="0"/>
                </a:moveTo>
                <a:cubicBezTo>
                  <a:pt x="379634" y="0"/>
                  <a:pt x="450836" y="32320"/>
                  <a:pt x="498086" y="96959"/>
                </a:cubicBezTo>
                <a:cubicBezTo>
                  <a:pt x="545335" y="161599"/>
                  <a:pt x="568959" y="247895"/>
                  <a:pt x="568959" y="355846"/>
                </a:cubicBezTo>
                <a:cubicBezTo>
                  <a:pt x="568959" y="463797"/>
                  <a:pt x="545335" y="550093"/>
                  <a:pt x="498086" y="614733"/>
                </a:cubicBezTo>
                <a:cubicBezTo>
                  <a:pt x="450836" y="679373"/>
                  <a:pt x="379634" y="711692"/>
                  <a:pt x="284480" y="711692"/>
                </a:cubicBezTo>
                <a:cubicBezTo>
                  <a:pt x="189326" y="711692"/>
                  <a:pt x="118123" y="679373"/>
                  <a:pt x="70874" y="614733"/>
                </a:cubicBezTo>
                <a:cubicBezTo>
                  <a:pt x="23625" y="550093"/>
                  <a:pt x="0" y="463797"/>
                  <a:pt x="0" y="355846"/>
                </a:cubicBezTo>
                <a:cubicBezTo>
                  <a:pt x="0" y="247895"/>
                  <a:pt x="23625" y="161599"/>
                  <a:pt x="70874" y="96959"/>
                </a:cubicBezTo>
                <a:cubicBezTo>
                  <a:pt x="118123" y="32320"/>
                  <a:pt x="189326"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a:t>.</a:t>
            </a:r>
          </a:p>
        </p:txBody>
      </p:sp>
      <p:sp>
        <p:nvSpPr>
          <p:cNvPr id="6" name="Picture Placeholder 13"/>
          <p:cNvSpPr>
            <a:spLocks noGrp="1"/>
          </p:cNvSpPr>
          <p:nvPr>
            <p:ph type="pic" sz="quarter" idx="23"/>
          </p:nvPr>
        </p:nvSpPr>
        <p:spPr>
          <a:xfrm>
            <a:off x="11768703" y="1855829"/>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2789482808"/>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ภาพนิ่งชื่อเรื่อง">
    <p:spTree>
      <p:nvGrpSpPr>
        <p:cNvPr id="1" name=""/>
        <p:cNvGrpSpPr/>
        <p:nvPr/>
      </p:nvGrpSpPr>
      <p:grpSpPr>
        <a:xfrm>
          <a:off x="0" y="0"/>
          <a:ext cx="0" cy="0"/>
          <a:chOff x="0" y="0"/>
          <a:chExt cx="0" cy="0"/>
        </a:xfrm>
      </p:grpSpPr>
      <p:sp>
        <p:nvSpPr>
          <p:cNvPr id="7" name="Picture Placeholder 18"/>
          <p:cNvSpPr>
            <a:spLocks noGrp="1"/>
          </p:cNvSpPr>
          <p:nvPr>
            <p:ph type="pic" sz="quarter" idx="15"/>
          </p:nvPr>
        </p:nvSpPr>
        <p:spPr>
          <a:xfrm>
            <a:off x="503237" y="457200"/>
            <a:ext cx="15797999" cy="12921283"/>
          </a:xfrm>
          <a:custGeom>
            <a:avLst/>
            <a:gdLst>
              <a:gd name="connsiteX0" fmla="*/ 8955694 w 11724934"/>
              <a:gd name="connsiteY0" fmla="*/ 2976334 h 13428667"/>
              <a:gd name="connsiteX1" fmla="*/ 3330999 w 11724934"/>
              <a:gd name="connsiteY1" fmla="*/ 12125956 h 13428667"/>
              <a:gd name="connsiteX2" fmla="*/ 3074428 w 11724934"/>
              <a:gd name="connsiteY2" fmla="*/ 11690634 h 13428667"/>
              <a:gd name="connsiteX3" fmla="*/ 8133670 w 11724934"/>
              <a:gd name="connsiteY3" fmla="*/ 3460824 h 13428667"/>
              <a:gd name="connsiteX4" fmla="*/ 6613112 w 11724934"/>
              <a:gd name="connsiteY4" fmla="*/ 2045671 h 13428667"/>
              <a:gd name="connsiteX5" fmla="*/ 988418 w 11724934"/>
              <a:gd name="connsiteY5" fmla="*/ 11195294 h 13428667"/>
              <a:gd name="connsiteX6" fmla="*/ 731845 w 11724934"/>
              <a:gd name="connsiteY6" fmla="*/ 10759973 h 13428667"/>
              <a:gd name="connsiteX7" fmla="*/ 5791089 w 11724934"/>
              <a:gd name="connsiteY7" fmla="*/ 2530161 h 13428667"/>
              <a:gd name="connsiteX8" fmla="*/ 10347090 w 11724934"/>
              <a:gd name="connsiteY8" fmla="*/ 1955479 h 13428667"/>
              <a:gd name="connsiteX9" fmla="*/ 3290281 w 11724934"/>
              <a:gd name="connsiteY9" fmla="*/ 13428667 h 13428667"/>
              <a:gd name="connsiteX10" fmla="*/ 2991235 w 11724934"/>
              <a:gd name="connsiteY10" fmla="*/ 12921283 h 13428667"/>
              <a:gd name="connsiteX11" fmla="*/ 9388443 w 11724934"/>
              <a:gd name="connsiteY11" fmla="*/ 2520493 h 13428667"/>
              <a:gd name="connsiteX12" fmla="*/ 9016568 w 11724934"/>
              <a:gd name="connsiteY12" fmla="*/ 1717422 h 13428667"/>
              <a:gd name="connsiteX13" fmla="*/ 3391873 w 11724934"/>
              <a:gd name="connsiteY13" fmla="*/ 10867044 h 13428667"/>
              <a:gd name="connsiteX14" fmla="*/ 3135302 w 11724934"/>
              <a:gd name="connsiteY14" fmla="*/ 10431723 h 13428667"/>
              <a:gd name="connsiteX15" fmla="*/ 8194543 w 11724934"/>
              <a:gd name="connsiteY15" fmla="*/ 2201912 h 13428667"/>
              <a:gd name="connsiteX16" fmla="*/ 8004509 w 11724934"/>
              <a:gd name="connsiteY16" fmla="*/ 1024816 h 13428667"/>
              <a:gd name="connsiteX17" fmla="*/ 947699 w 11724934"/>
              <a:gd name="connsiteY17" fmla="*/ 12498007 h 13428667"/>
              <a:gd name="connsiteX18" fmla="*/ 648653 w 11724934"/>
              <a:gd name="connsiteY18" fmla="*/ 11990622 h 13428667"/>
              <a:gd name="connsiteX19" fmla="*/ 7045862 w 11724934"/>
              <a:gd name="connsiteY19" fmla="*/ 1589830 h 13428667"/>
              <a:gd name="connsiteX20" fmla="*/ 11724934 w 11724934"/>
              <a:gd name="connsiteY20" fmla="*/ 930662 h 13428667"/>
              <a:gd name="connsiteX21" fmla="*/ 4668125 w 11724934"/>
              <a:gd name="connsiteY21" fmla="*/ 12403851 h 13428667"/>
              <a:gd name="connsiteX22" fmla="*/ 4369080 w 11724934"/>
              <a:gd name="connsiteY22" fmla="*/ 11896466 h 13428667"/>
              <a:gd name="connsiteX23" fmla="*/ 10766288 w 11724934"/>
              <a:gd name="connsiteY23" fmla="*/ 1495676 h 13428667"/>
              <a:gd name="connsiteX24" fmla="*/ 6673985 w 11724934"/>
              <a:gd name="connsiteY24" fmla="*/ 786761 h 13428667"/>
              <a:gd name="connsiteX25" fmla="*/ 1049293 w 11724934"/>
              <a:gd name="connsiteY25" fmla="*/ 9936384 h 13428667"/>
              <a:gd name="connsiteX26" fmla="*/ 792719 w 11724934"/>
              <a:gd name="connsiteY26" fmla="*/ 9501062 h 13428667"/>
              <a:gd name="connsiteX27" fmla="*/ 5851961 w 11724934"/>
              <a:gd name="connsiteY27" fmla="*/ 1271251 h 13428667"/>
              <a:gd name="connsiteX28" fmla="*/ 6440843 w 11724934"/>
              <a:gd name="connsiteY28" fmla="*/ 94156 h 13428667"/>
              <a:gd name="connsiteX29" fmla="*/ 278218 w 11724934"/>
              <a:gd name="connsiteY29" fmla="*/ 10053030 h 13428667"/>
              <a:gd name="connsiteX30" fmla="*/ 0 w 11724934"/>
              <a:gd name="connsiteY30" fmla="*/ 9580984 h 13428667"/>
              <a:gd name="connsiteX31" fmla="*/ 5543097 w 11724934"/>
              <a:gd name="connsiteY31" fmla="*/ 623276 h 13428667"/>
              <a:gd name="connsiteX32" fmla="*/ 9382354 w 11724934"/>
              <a:gd name="connsiteY32" fmla="*/ 0 h 13428667"/>
              <a:gd name="connsiteX33" fmla="*/ 2325545 w 11724934"/>
              <a:gd name="connsiteY33" fmla="*/ 11473190 h 13428667"/>
              <a:gd name="connsiteX34" fmla="*/ 2026498 w 11724934"/>
              <a:gd name="connsiteY34" fmla="*/ 10965805 h 13428667"/>
              <a:gd name="connsiteX35" fmla="*/ 8423706 w 11724934"/>
              <a:gd name="connsiteY35" fmla="*/ 565013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8741190 w 15797999"/>
              <a:gd name="connsiteY26" fmla="*/ 12403851 h 13428667"/>
              <a:gd name="connsiteX27" fmla="*/ 8442145 w 15797999"/>
              <a:gd name="connsiteY27" fmla="*/ 11896466 h 13428667"/>
              <a:gd name="connsiteX28" fmla="*/ 14839353 w 15797999"/>
              <a:gd name="connsiteY28" fmla="*/ 1495676 h 13428667"/>
              <a:gd name="connsiteX29" fmla="*/ 15797999 w 15797999"/>
              <a:gd name="connsiteY29" fmla="*/ 930662 h 13428667"/>
              <a:gd name="connsiteX30" fmla="*/ 10747050 w 15797999"/>
              <a:gd name="connsiteY30" fmla="*/ 786761 h 13428667"/>
              <a:gd name="connsiteX31" fmla="*/ 5122358 w 15797999"/>
              <a:gd name="connsiteY31" fmla="*/ 9936384 h 13428667"/>
              <a:gd name="connsiteX32" fmla="*/ 4865784 w 15797999"/>
              <a:gd name="connsiteY32" fmla="*/ 9501062 h 13428667"/>
              <a:gd name="connsiteX33" fmla="*/ 9925026 w 15797999"/>
              <a:gd name="connsiteY33" fmla="*/ 1271251 h 13428667"/>
              <a:gd name="connsiteX34" fmla="*/ 10747050 w 15797999"/>
              <a:gd name="connsiteY34" fmla="*/ 786761 h 13428667"/>
              <a:gd name="connsiteX35" fmla="*/ 10513908 w 15797999"/>
              <a:gd name="connsiteY35" fmla="*/ 94156 h 13428667"/>
              <a:gd name="connsiteX36" fmla="*/ 0 w 15797999"/>
              <a:gd name="connsiteY36" fmla="*/ 5008065 h 13428667"/>
              <a:gd name="connsiteX37" fmla="*/ 4073065 w 15797999"/>
              <a:gd name="connsiteY37" fmla="*/ 9580984 h 13428667"/>
              <a:gd name="connsiteX38" fmla="*/ 9616162 w 15797999"/>
              <a:gd name="connsiteY38" fmla="*/ 623276 h 13428667"/>
              <a:gd name="connsiteX39" fmla="*/ 10513908 w 15797999"/>
              <a:gd name="connsiteY39" fmla="*/ 94156 h 13428667"/>
              <a:gd name="connsiteX40" fmla="*/ 13455419 w 15797999"/>
              <a:gd name="connsiteY40" fmla="*/ 0 h 13428667"/>
              <a:gd name="connsiteX41" fmla="*/ 6398610 w 15797999"/>
              <a:gd name="connsiteY41" fmla="*/ 11473190 h 13428667"/>
              <a:gd name="connsiteX42" fmla="*/ 6099563 w 15797999"/>
              <a:gd name="connsiteY42" fmla="*/ 10965805 h 13428667"/>
              <a:gd name="connsiteX43" fmla="*/ 12496771 w 15797999"/>
              <a:gd name="connsiteY43" fmla="*/ 565013 h 13428667"/>
              <a:gd name="connsiteX44" fmla="*/ 13455419 w 15797999"/>
              <a:gd name="connsiteY44"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8741190 w 15797999"/>
              <a:gd name="connsiteY26" fmla="*/ 12403851 h 13428667"/>
              <a:gd name="connsiteX27" fmla="*/ 8442145 w 15797999"/>
              <a:gd name="connsiteY27" fmla="*/ 11896466 h 13428667"/>
              <a:gd name="connsiteX28" fmla="*/ 14839353 w 15797999"/>
              <a:gd name="connsiteY28" fmla="*/ 1495676 h 13428667"/>
              <a:gd name="connsiteX29" fmla="*/ 15797999 w 15797999"/>
              <a:gd name="connsiteY29" fmla="*/ 930662 h 13428667"/>
              <a:gd name="connsiteX30" fmla="*/ 10747050 w 15797999"/>
              <a:gd name="connsiteY30" fmla="*/ 786761 h 13428667"/>
              <a:gd name="connsiteX31" fmla="*/ 5122358 w 15797999"/>
              <a:gd name="connsiteY31" fmla="*/ 9936384 h 13428667"/>
              <a:gd name="connsiteX32" fmla="*/ 4865784 w 15797999"/>
              <a:gd name="connsiteY32" fmla="*/ 9501062 h 13428667"/>
              <a:gd name="connsiteX33" fmla="*/ 9925026 w 15797999"/>
              <a:gd name="connsiteY33" fmla="*/ 1271251 h 13428667"/>
              <a:gd name="connsiteX34" fmla="*/ 10747050 w 15797999"/>
              <a:gd name="connsiteY34" fmla="*/ 786761 h 13428667"/>
              <a:gd name="connsiteX35" fmla="*/ 10513908 w 15797999"/>
              <a:gd name="connsiteY35" fmla="*/ 94156 h 13428667"/>
              <a:gd name="connsiteX36" fmla="*/ 6330280 w 15797999"/>
              <a:gd name="connsiteY36" fmla="*/ 2021759 h 13428667"/>
              <a:gd name="connsiteX37" fmla="*/ 0 w 15797999"/>
              <a:gd name="connsiteY37" fmla="*/ 5008065 h 13428667"/>
              <a:gd name="connsiteX38" fmla="*/ 4073065 w 15797999"/>
              <a:gd name="connsiteY38" fmla="*/ 9580984 h 13428667"/>
              <a:gd name="connsiteX39" fmla="*/ 9616162 w 15797999"/>
              <a:gd name="connsiteY39" fmla="*/ 623276 h 13428667"/>
              <a:gd name="connsiteX40" fmla="*/ 10513908 w 15797999"/>
              <a:gd name="connsiteY40" fmla="*/ 94156 h 13428667"/>
              <a:gd name="connsiteX41" fmla="*/ 13455419 w 15797999"/>
              <a:gd name="connsiteY41" fmla="*/ 0 h 13428667"/>
              <a:gd name="connsiteX42" fmla="*/ 6398610 w 15797999"/>
              <a:gd name="connsiteY42" fmla="*/ 11473190 h 13428667"/>
              <a:gd name="connsiteX43" fmla="*/ 6099563 w 15797999"/>
              <a:gd name="connsiteY43" fmla="*/ 10965805 h 13428667"/>
              <a:gd name="connsiteX44" fmla="*/ 12496771 w 15797999"/>
              <a:gd name="connsiteY44" fmla="*/ 565013 h 13428667"/>
              <a:gd name="connsiteX45" fmla="*/ 13455419 w 15797999"/>
              <a:gd name="connsiteY45"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8741190 w 15797999"/>
              <a:gd name="connsiteY26" fmla="*/ 12403851 h 13428667"/>
              <a:gd name="connsiteX27" fmla="*/ 8442145 w 15797999"/>
              <a:gd name="connsiteY27" fmla="*/ 11896466 h 13428667"/>
              <a:gd name="connsiteX28" fmla="*/ 14839353 w 15797999"/>
              <a:gd name="connsiteY28" fmla="*/ 1495676 h 13428667"/>
              <a:gd name="connsiteX29" fmla="*/ 15797999 w 15797999"/>
              <a:gd name="connsiteY29" fmla="*/ 930662 h 13428667"/>
              <a:gd name="connsiteX30" fmla="*/ 10747050 w 15797999"/>
              <a:gd name="connsiteY30" fmla="*/ 786761 h 13428667"/>
              <a:gd name="connsiteX31" fmla="*/ 5122358 w 15797999"/>
              <a:gd name="connsiteY31" fmla="*/ 9936384 h 13428667"/>
              <a:gd name="connsiteX32" fmla="*/ 4865784 w 15797999"/>
              <a:gd name="connsiteY32" fmla="*/ 9501062 h 13428667"/>
              <a:gd name="connsiteX33" fmla="*/ 9925026 w 15797999"/>
              <a:gd name="connsiteY33" fmla="*/ 1271251 h 13428667"/>
              <a:gd name="connsiteX34" fmla="*/ 10747050 w 15797999"/>
              <a:gd name="connsiteY34" fmla="*/ 786761 h 13428667"/>
              <a:gd name="connsiteX35" fmla="*/ 10513908 w 15797999"/>
              <a:gd name="connsiteY35" fmla="*/ 94156 h 13428667"/>
              <a:gd name="connsiteX36" fmla="*/ 5447411 w 15797999"/>
              <a:gd name="connsiteY36" fmla="*/ 1044297 h 13428667"/>
              <a:gd name="connsiteX37" fmla="*/ 0 w 15797999"/>
              <a:gd name="connsiteY37" fmla="*/ 5008065 h 13428667"/>
              <a:gd name="connsiteX38" fmla="*/ 4073065 w 15797999"/>
              <a:gd name="connsiteY38" fmla="*/ 9580984 h 13428667"/>
              <a:gd name="connsiteX39" fmla="*/ 9616162 w 15797999"/>
              <a:gd name="connsiteY39" fmla="*/ 623276 h 13428667"/>
              <a:gd name="connsiteX40" fmla="*/ 10513908 w 15797999"/>
              <a:gd name="connsiteY40" fmla="*/ 94156 h 13428667"/>
              <a:gd name="connsiteX41" fmla="*/ 13455419 w 15797999"/>
              <a:gd name="connsiteY41" fmla="*/ 0 h 13428667"/>
              <a:gd name="connsiteX42" fmla="*/ 6398610 w 15797999"/>
              <a:gd name="connsiteY42" fmla="*/ 11473190 h 13428667"/>
              <a:gd name="connsiteX43" fmla="*/ 6099563 w 15797999"/>
              <a:gd name="connsiteY43" fmla="*/ 10965805 h 13428667"/>
              <a:gd name="connsiteX44" fmla="*/ 12496771 w 15797999"/>
              <a:gd name="connsiteY44" fmla="*/ 565013 h 13428667"/>
              <a:gd name="connsiteX45" fmla="*/ 13455419 w 15797999"/>
              <a:gd name="connsiteY45"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12321177 w 15797999"/>
              <a:gd name="connsiteY26" fmla="*/ 6562228 h 13428667"/>
              <a:gd name="connsiteX27" fmla="*/ 8741190 w 15797999"/>
              <a:gd name="connsiteY27" fmla="*/ 12403851 h 13428667"/>
              <a:gd name="connsiteX28" fmla="*/ 8442145 w 15797999"/>
              <a:gd name="connsiteY28" fmla="*/ 11896466 h 13428667"/>
              <a:gd name="connsiteX29" fmla="*/ 14839353 w 15797999"/>
              <a:gd name="connsiteY29" fmla="*/ 1495676 h 13428667"/>
              <a:gd name="connsiteX30" fmla="*/ 15797999 w 15797999"/>
              <a:gd name="connsiteY30" fmla="*/ 930662 h 13428667"/>
              <a:gd name="connsiteX31" fmla="*/ 10747050 w 15797999"/>
              <a:gd name="connsiteY31" fmla="*/ 786761 h 13428667"/>
              <a:gd name="connsiteX32" fmla="*/ 5122358 w 15797999"/>
              <a:gd name="connsiteY32" fmla="*/ 9936384 h 13428667"/>
              <a:gd name="connsiteX33" fmla="*/ 4865784 w 15797999"/>
              <a:gd name="connsiteY33" fmla="*/ 9501062 h 13428667"/>
              <a:gd name="connsiteX34" fmla="*/ 9925026 w 15797999"/>
              <a:gd name="connsiteY34" fmla="*/ 1271251 h 13428667"/>
              <a:gd name="connsiteX35" fmla="*/ 10747050 w 15797999"/>
              <a:gd name="connsiteY35" fmla="*/ 786761 h 13428667"/>
              <a:gd name="connsiteX36" fmla="*/ 10513908 w 15797999"/>
              <a:gd name="connsiteY36" fmla="*/ 94156 h 13428667"/>
              <a:gd name="connsiteX37" fmla="*/ 5447411 w 15797999"/>
              <a:gd name="connsiteY37" fmla="*/ 1044297 h 13428667"/>
              <a:gd name="connsiteX38" fmla="*/ 0 w 15797999"/>
              <a:gd name="connsiteY38" fmla="*/ 5008065 h 13428667"/>
              <a:gd name="connsiteX39" fmla="*/ 4073065 w 15797999"/>
              <a:gd name="connsiteY39" fmla="*/ 9580984 h 13428667"/>
              <a:gd name="connsiteX40" fmla="*/ 9616162 w 15797999"/>
              <a:gd name="connsiteY40" fmla="*/ 623276 h 13428667"/>
              <a:gd name="connsiteX41" fmla="*/ 10513908 w 15797999"/>
              <a:gd name="connsiteY41" fmla="*/ 94156 h 13428667"/>
              <a:gd name="connsiteX42" fmla="*/ 13455419 w 15797999"/>
              <a:gd name="connsiteY42" fmla="*/ 0 h 13428667"/>
              <a:gd name="connsiteX43" fmla="*/ 6398610 w 15797999"/>
              <a:gd name="connsiteY43" fmla="*/ 11473190 h 13428667"/>
              <a:gd name="connsiteX44" fmla="*/ 6099563 w 15797999"/>
              <a:gd name="connsiteY44" fmla="*/ 10965805 h 13428667"/>
              <a:gd name="connsiteX45" fmla="*/ 12496771 w 15797999"/>
              <a:gd name="connsiteY45" fmla="*/ 565013 h 13428667"/>
              <a:gd name="connsiteX46" fmla="*/ 13455419 w 15797999"/>
              <a:gd name="connsiteY46"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15158970 w 15797999"/>
              <a:gd name="connsiteY26" fmla="*/ 6246918 h 13428667"/>
              <a:gd name="connsiteX27" fmla="*/ 8741190 w 15797999"/>
              <a:gd name="connsiteY27" fmla="*/ 12403851 h 13428667"/>
              <a:gd name="connsiteX28" fmla="*/ 8442145 w 15797999"/>
              <a:gd name="connsiteY28" fmla="*/ 11896466 h 13428667"/>
              <a:gd name="connsiteX29" fmla="*/ 14839353 w 15797999"/>
              <a:gd name="connsiteY29" fmla="*/ 1495676 h 13428667"/>
              <a:gd name="connsiteX30" fmla="*/ 15797999 w 15797999"/>
              <a:gd name="connsiteY30" fmla="*/ 930662 h 13428667"/>
              <a:gd name="connsiteX31" fmla="*/ 10747050 w 15797999"/>
              <a:gd name="connsiteY31" fmla="*/ 786761 h 13428667"/>
              <a:gd name="connsiteX32" fmla="*/ 5122358 w 15797999"/>
              <a:gd name="connsiteY32" fmla="*/ 9936384 h 13428667"/>
              <a:gd name="connsiteX33" fmla="*/ 4865784 w 15797999"/>
              <a:gd name="connsiteY33" fmla="*/ 9501062 h 13428667"/>
              <a:gd name="connsiteX34" fmla="*/ 9925026 w 15797999"/>
              <a:gd name="connsiteY34" fmla="*/ 1271251 h 13428667"/>
              <a:gd name="connsiteX35" fmla="*/ 10747050 w 15797999"/>
              <a:gd name="connsiteY35" fmla="*/ 786761 h 13428667"/>
              <a:gd name="connsiteX36" fmla="*/ 10513908 w 15797999"/>
              <a:gd name="connsiteY36" fmla="*/ 94156 h 13428667"/>
              <a:gd name="connsiteX37" fmla="*/ 5447411 w 15797999"/>
              <a:gd name="connsiteY37" fmla="*/ 1044297 h 13428667"/>
              <a:gd name="connsiteX38" fmla="*/ 0 w 15797999"/>
              <a:gd name="connsiteY38" fmla="*/ 5008065 h 13428667"/>
              <a:gd name="connsiteX39" fmla="*/ 4073065 w 15797999"/>
              <a:gd name="connsiteY39" fmla="*/ 9580984 h 13428667"/>
              <a:gd name="connsiteX40" fmla="*/ 9616162 w 15797999"/>
              <a:gd name="connsiteY40" fmla="*/ 623276 h 13428667"/>
              <a:gd name="connsiteX41" fmla="*/ 10513908 w 15797999"/>
              <a:gd name="connsiteY41" fmla="*/ 94156 h 13428667"/>
              <a:gd name="connsiteX42" fmla="*/ 13455419 w 15797999"/>
              <a:gd name="connsiteY42" fmla="*/ 0 h 13428667"/>
              <a:gd name="connsiteX43" fmla="*/ 6398610 w 15797999"/>
              <a:gd name="connsiteY43" fmla="*/ 11473190 h 13428667"/>
              <a:gd name="connsiteX44" fmla="*/ 6099563 w 15797999"/>
              <a:gd name="connsiteY44" fmla="*/ 10965805 h 13428667"/>
              <a:gd name="connsiteX45" fmla="*/ 12496771 w 15797999"/>
              <a:gd name="connsiteY45" fmla="*/ 565013 h 13428667"/>
              <a:gd name="connsiteX46" fmla="*/ 13455419 w 15797999"/>
              <a:gd name="connsiteY46" fmla="*/ 0 h 13428667"/>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020764 w 15797999"/>
              <a:gd name="connsiteY21" fmla="*/ 12498007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513908 w 15797999"/>
              <a:gd name="connsiteY36" fmla="*/ 94156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9616162 w 15797999"/>
              <a:gd name="connsiteY40" fmla="*/ 623276 h 12921283"/>
              <a:gd name="connsiteX41" fmla="*/ 10513908 w 15797999"/>
              <a:gd name="connsiteY41" fmla="*/ 94156 h 12921283"/>
              <a:gd name="connsiteX42" fmla="*/ 13455419 w 15797999"/>
              <a:gd name="connsiteY42" fmla="*/ 0 h 12921283"/>
              <a:gd name="connsiteX43" fmla="*/ 6398610 w 15797999"/>
              <a:gd name="connsiteY43" fmla="*/ 11473190 h 12921283"/>
              <a:gd name="connsiteX44" fmla="*/ 6099563 w 15797999"/>
              <a:gd name="connsiteY44" fmla="*/ 10965805 h 12921283"/>
              <a:gd name="connsiteX45" fmla="*/ 12496771 w 15797999"/>
              <a:gd name="connsiteY45" fmla="*/ 565013 h 12921283"/>
              <a:gd name="connsiteX46" fmla="*/ 13455419 w 15797999"/>
              <a:gd name="connsiteY46"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513908 w 15797999"/>
              <a:gd name="connsiteY36" fmla="*/ 94156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9616162 w 15797999"/>
              <a:gd name="connsiteY40" fmla="*/ 623276 h 12921283"/>
              <a:gd name="connsiteX41" fmla="*/ 10513908 w 15797999"/>
              <a:gd name="connsiteY41" fmla="*/ 94156 h 12921283"/>
              <a:gd name="connsiteX42" fmla="*/ 13455419 w 15797999"/>
              <a:gd name="connsiteY42" fmla="*/ 0 h 12921283"/>
              <a:gd name="connsiteX43" fmla="*/ 6398610 w 15797999"/>
              <a:gd name="connsiteY43" fmla="*/ 11473190 h 12921283"/>
              <a:gd name="connsiteX44" fmla="*/ 6099563 w 15797999"/>
              <a:gd name="connsiteY44" fmla="*/ 10965805 h 12921283"/>
              <a:gd name="connsiteX45" fmla="*/ 12496771 w 15797999"/>
              <a:gd name="connsiteY45" fmla="*/ 565013 h 12921283"/>
              <a:gd name="connsiteX46" fmla="*/ 13455419 w 15797999"/>
              <a:gd name="connsiteY46"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513908 w 15797999"/>
              <a:gd name="connsiteY36" fmla="*/ 94156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10513908 w 15797999"/>
              <a:gd name="connsiteY40" fmla="*/ 94156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104004 w 15797999"/>
              <a:gd name="connsiteY36" fmla="*/ 251812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10104004 w 15797999"/>
              <a:gd name="connsiteY40" fmla="*/ 251812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9946349 w 15797999"/>
              <a:gd name="connsiteY36" fmla="*/ 283343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9946349 w 15797999"/>
              <a:gd name="connsiteY40" fmla="*/ 283343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9946349 w 15797999"/>
              <a:gd name="connsiteY36" fmla="*/ 283343 h 12921283"/>
              <a:gd name="connsiteX37" fmla="*/ 5447411 w 15797999"/>
              <a:gd name="connsiteY37" fmla="*/ 1044297 h 12921283"/>
              <a:gd name="connsiteX38" fmla="*/ 0 w 15797999"/>
              <a:gd name="connsiteY38" fmla="*/ 5008065 h 12921283"/>
              <a:gd name="connsiteX39" fmla="*/ 4073065 w 15797999"/>
              <a:gd name="connsiteY39" fmla="*/ 10369260 h 12921283"/>
              <a:gd name="connsiteX40" fmla="*/ 9946349 w 15797999"/>
              <a:gd name="connsiteY40" fmla="*/ 283343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198597 w 15797999"/>
              <a:gd name="connsiteY36" fmla="*/ 251812 h 12921283"/>
              <a:gd name="connsiteX37" fmla="*/ 5447411 w 15797999"/>
              <a:gd name="connsiteY37" fmla="*/ 1044297 h 12921283"/>
              <a:gd name="connsiteX38" fmla="*/ 0 w 15797999"/>
              <a:gd name="connsiteY38" fmla="*/ 5008065 h 12921283"/>
              <a:gd name="connsiteX39" fmla="*/ 4073065 w 15797999"/>
              <a:gd name="connsiteY39" fmla="*/ 10369260 h 12921283"/>
              <a:gd name="connsiteX40" fmla="*/ 10198597 w 15797999"/>
              <a:gd name="connsiteY40" fmla="*/ 251812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324722 w 15797999"/>
              <a:gd name="connsiteY36" fmla="*/ 251812 h 12921283"/>
              <a:gd name="connsiteX37" fmla="*/ 5447411 w 15797999"/>
              <a:gd name="connsiteY37" fmla="*/ 1044297 h 12921283"/>
              <a:gd name="connsiteX38" fmla="*/ 0 w 15797999"/>
              <a:gd name="connsiteY38" fmla="*/ 5008065 h 12921283"/>
              <a:gd name="connsiteX39" fmla="*/ 4073065 w 15797999"/>
              <a:gd name="connsiteY39" fmla="*/ 10369260 h 12921283"/>
              <a:gd name="connsiteX40" fmla="*/ 10324722 w 15797999"/>
              <a:gd name="connsiteY40" fmla="*/ 251812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5797999" h="12921283">
                <a:moveTo>
                  <a:pt x="13028759" y="2976334"/>
                </a:moveTo>
                <a:lnTo>
                  <a:pt x="7404064" y="12125956"/>
                </a:lnTo>
                <a:lnTo>
                  <a:pt x="7147493" y="11690634"/>
                </a:lnTo>
                <a:lnTo>
                  <a:pt x="12206735" y="3460824"/>
                </a:lnTo>
                <a:lnTo>
                  <a:pt x="13028759" y="2976334"/>
                </a:lnTo>
                <a:close/>
                <a:moveTo>
                  <a:pt x="10686177" y="2045671"/>
                </a:moveTo>
                <a:lnTo>
                  <a:pt x="5061483" y="11195294"/>
                </a:lnTo>
                <a:lnTo>
                  <a:pt x="4804910" y="10759973"/>
                </a:lnTo>
                <a:lnTo>
                  <a:pt x="9864154" y="2530161"/>
                </a:lnTo>
                <a:lnTo>
                  <a:pt x="10686177" y="2045671"/>
                </a:lnTo>
                <a:close/>
                <a:moveTo>
                  <a:pt x="14420155" y="1955479"/>
                </a:moveTo>
                <a:lnTo>
                  <a:pt x="7804781" y="12640391"/>
                </a:lnTo>
                <a:lnTo>
                  <a:pt x="7064300" y="12921283"/>
                </a:lnTo>
                <a:lnTo>
                  <a:pt x="13461508" y="2520493"/>
                </a:lnTo>
                <a:lnTo>
                  <a:pt x="14420155" y="1955479"/>
                </a:lnTo>
                <a:close/>
                <a:moveTo>
                  <a:pt x="13089633" y="1717422"/>
                </a:moveTo>
                <a:lnTo>
                  <a:pt x="7464938" y="10867044"/>
                </a:lnTo>
                <a:lnTo>
                  <a:pt x="7208367" y="10431723"/>
                </a:lnTo>
                <a:lnTo>
                  <a:pt x="12267608" y="2201912"/>
                </a:lnTo>
                <a:lnTo>
                  <a:pt x="13089633" y="1717422"/>
                </a:lnTo>
                <a:close/>
                <a:moveTo>
                  <a:pt x="12077574" y="1024816"/>
                </a:moveTo>
                <a:lnTo>
                  <a:pt x="5462198" y="11709731"/>
                </a:lnTo>
                <a:lnTo>
                  <a:pt x="4721718" y="11990622"/>
                </a:lnTo>
                <a:lnTo>
                  <a:pt x="11118927" y="1589830"/>
                </a:lnTo>
                <a:lnTo>
                  <a:pt x="12077574" y="1024816"/>
                </a:lnTo>
                <a:close/>
                <a:moveTo>
                  <a:pt x="15797999" y="930662"/>
                </a:moveTo>
                <a:lnTo>
                  <a:pt x="15158970" y="6246918"/>
                </a:lnTo>
                <a:lnTo>
                  <a:pt x="8741190" y="12403851"/>
                </a:lnTo>
                <a:lnTo>
                  <a:pt x="8442145" y="11896466"/>
                </a:lnTo>
                <a:lnTo>
                  <a:pt x="14839353" y="1495676"/>
                </a:lnTo>
                <a:lnTo>
                  <a:pt x="15797999" y="930662"/>
                </a:lnTo>
                <a:close/>
                <a:moveTo>
                  <a:pt x="10747050" y="786761"/>
                </a:moveTo>
                <a:lnTo>
                  <a:pt x="5122358" y="9936384"/>
                </a:lnTo>
                <a:lnTo>
                  <a:pt x="4865784" y="9501062"/>
                </a:lnTo>
                <a:lnTo>
                  <a:pt x="9925026" y="1271251"/>
                </a:lnTo>
                <a:lnTo>
                  <a:pt x="10747050" y="786761"/>
                </a:lnTo>
                <a:close/>
                <a:moveTo>
                  <a:pt x="10324722" y="251812"/>
                </a:moveTo>
                <a:lnTo>
                  <a:pt x="5447411" y="1044297"/>
                </a:lnTo>
                <a:lnTo>
                  <a:pt x="0" y="5008065"/>
                </a:lnTo>
                <a:lnTo>
                  <a:pt x="4073065" y="10369260"/>
                </a:lnTo>
                <a:lnTo>
                  <a:pt x="10324722" y="251812"/>
                </a:lnTo>
                <a:close/>
                <a:moveTo>
                  <a:pt x="13455419" y="0"/>
                </a:moveTo>
                <a:lnTo>
                  <a:pt x="6398610" y="11473190"/>
                </a:lnTo>
                <a:lnTo>
                  <a:pt x="6099563" y="10965805"/>
                </a:lnTo>
                <a:lnTo>
                  <a:pt x="12496771" y="565013"/>
                </a:lnTo>
                <a:lnTo>
                  <a:pt x="13455419" y="0"/>
                </a:lnTo>
                <a:close/>
              </a:path>
            </a:pathLst>
          </a:custGeom>
        </p:spPr>
        <p:txBody>
          <a:bodyPr wrap="square">
            <a:noAutofit/>
          </a:bodyPr>
          <a:lstStyle>
            <a:lvl1pPr>
              <a:defRPr sz="2800"/>
            </a:lvl1pPr>
          </a:lstStyle>
          <a:p>
            <a:endParaRPr lang="en-US"/>
          </a:p>
        </p:txBody>
      </p:sp>
    </p:spTree>
    <p:extLst>
      <p:ext uri="{BB962C8B-B14F-4D97-AF65-F5344CB8AC3E}">
        <p14:creationId xmlns:p14="http://schemas.microsoft.com/office/powerpoint/2010/main" val="3590474276"/>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0_ภาพนิ่งชื่อเรื่อง">
    <p:spTree>
      <p:nvGrpSpPr>
        <p:cNvPr id="1" name=""/>
        <p:cNvGrpSpPr/>
        <p:nvPr/>
      </p:nvGrpSpPr>
      <p:grpSpPr>
        <a:xfrm>
          <a:off x="0" y="0"/>
          <a:ext cx="0" cy="0"/>
          <a:chOff x="0" y="0"/>
          <a:chExt cx="0" cy="0"/>
        </a:xfrm>
      </p:grpSpPr>
      <p:sp>
        <p:nvSpPr>
          <p:cNvPr id="2" name="Рисунок 25"/>
          <p:cNvSpPr>
            <a:spLocks noGrp="1"/>
          </p:cNvSpPr>
          <p:nvPr>
            <p:ph type="pic" sz="quarter" idx="107" hasCustomPrompt="1"/>
          </p:nvPr>
        </p:nvSpPr>
        <p:spPr>
          <a:xfrm>
            <a:off x="12009437" y="3430688"/>
            <a:ext cx="10157726" cy="6322912"/>
          </a:xfrm>
          <a:custGeom>
            <a:avLst/>
            <a:gdLst>
              <a:gd name="connsiteX0" fmla="*/ 284480 w 1143329"/>
              <a:gd name="connsiteY0" fmla="*/ 126982 h 711692"/>
              <a:gd name="connsiteX1" fmla="*/ 183091 w 1143329"/>
              <a:gd name="connsiteY1" fmla="*/ 189982 h 711692"/>
              <a:gd name="connsiteX2" fmla="*/ 150607 w 1143329"/>
              <a:gd name="connsiteY2" fmla="*/ 356338 h 711692"/>
              <a:gd name="connsiteX3" fmla="*/ 183091 w 1143329"/>
              <a:gd name="connsiteY3" fmla="*/ 522695 h 711692"/>
              <a:gd name="connsiteX4" fmla="*/ 284480 w 1143329"/>
              <a:gd name="connsiteY4" fmla="*/ 585694 h 711692"/>
              <a:gd name="connsiteX5" fmla="*/ 385869 w 1143329"/>
              <a:gd name="connsiteY5" fmla="*/ 522695 h 711692"/>
              <a:gd name="connsiteX6" fmla="*/ 418353 w 1143329"/>
              <a:gd name="connsiteY6" fmla="*/ 356338 h 711692"/>
              <a:gd name="connsiteX7" fmla="*/ 385869 w 1143329"/>
              <a:gd name="connsiteY7" fmla="*/ 189982 h 711692"/>
              <a:gd name="connsiteX8" fmla="*/ 284480 w 1143329"/>
              <a:gd name="connsiteY8" fmla="*/ 126982 h 711692"/>
              <a:gd name="connsiteX9" fmla="*/ 886412 w 1143329"/>
              <a:gd name="connsiteY9" fmla="*/ 11812 h 711692"/>
              <a:gd name="connsiteX10" fmla="*/ 1053752 w 1143329"/>
              <a:gd name="connsiteY10" fmla="*/ 11812 h 711692"/>
              <a:gd name="connsiteX11" fmla="*/ 820460 w 1143329"/>
              <a:gd name="connsiteY11" fmla="*/ 402603 h 711692"/>
              <a:gd name="connsiteX12" fmla="*/ 917911 w 1143329"/>
              <a:gd name="connsiteY12" fmla="*/ 402603 h 711692"/>
              <a:gd name="connsiteX13" fmla="*/ 917911 w 1143329"/>
              <a:gd name="connsiteY13" fmla="*/ 282511 h 711692"/>
              <a:gd name="connsiteX14" fmla="*/ 1065565 w 1143329"/>
              <a:gd name="connsiteY14" fmla="*/ 282511 h 711692"/>
              <a:gd name="connsiteX15" fmla="*/ 1065565 w 1143329"/>
              <a:gd name="connsiteY15" fmla="*/ 402603 h 711692"/>
              <a:gd name="connsiteX16" fmla="*/ 1143329 w 1143329"/>
              <a:gd name="connsiteY16" fmla="*/ 402603 h 711692"/>
              <a:gd name="connsiteX17" fmla="*/ 1143329 w 1143329"/>
              <a:gd name="connsiteY17" fmla="*/ 535492 h 711692"/>
              <a:gd name="connsiteX18" fmla="*/ 1065565 w 1143329"/>
              <a:gd name="connsiteY18" fmla="*/ 535492 h 711692"/>
              <a:gd name="connsiteX19" fmla="*/ 1065565 w 1143329"/>
              <a:gd name="connsiteY19" fmla="*/ 699880 h 711692"/>
              <a:gd name="connsiteX20" fmla="*/ 917911 w 1143329"/>
              <a:gd name="connsiteY20" fmla="*/ 699880 h 711692"/>
              <a:gd name="connsiteX21" fmla="*/ 917911 w 1143329"/>
              <a:gd name="connsiteY21" fmla="*/ 535492 h 711692"/>
              <a:gd name="connsiteX22" fmla="*/ 641306 w 1143329"/>
              <a:gd name="connsiteY22" fmla="*/ 535492 h 711692"/>
              <a:gd name="connsiteX23" fmla="*/ 641306 w 1143329"/>
              <a:gd name="connsiteY23" fmla="*/ 418353 h 711692"/>
              <a:gd name="connsiteX24" fmla="*/ 284480 w 1143329"/>
              <a:gd name="connsiteY24" fmla="*/ 0 h 711692"/>
              <a:gd name="connsiteX25" fmla="*/ 498086 w 1143329"/>
              <a:gd name="connsiteY25" fmla="*/ 96959 h 711692"/>
              <a:gd name="connsiteX26" fmla="*/ 568959 w 1143329"/>
              <a:gd name="connsiteY26" fmla="*/ 355846 h 711692"/>
              <a:gd name="connsiteX27" fmla="*/ 498086 w 1143329"/>
              <a:gd name="connsiteY27" fmla="*/ 614733 h 711692"/>
              <a:gd name="connsiteX28" fmla="*/ 284480 w 1143329"/>
              <a:gd name="connsiteY28" fmla="*/ 711692 h 711692"/>
              <a:gd name="connsiteX29" fmla="*/ 70874 w 1143329"/>
              <a:gd name="connsiteY29" fmla="*/ 614733 h 711692"/>
              <a:gd name="connsiteX30" fmla="*/ 0 w 1143329"/>
              <a:gd name="connsiteY30" fmla="*/ 355846 h 711692"/>
              <a:gd name="connsiteX31" fmla="*/ 70874 w 1143329"/>
              <a:gd name="connsiteY31" fmla="*/ 96959 h 711692"/>
              <a:gd name="connsiteX32" fmla="*/ 284480 w 1143329"/>
              <a:gd name="connsiteY32"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43329" h="711692">
                <a:moveTo>
                  <a:pt x="284480" y="126982"/>
                </a:moveTo>
                <a:cubicBezTo>
                  <a:pt x="238543" y="126982"/>
                  <a:pt x="204747" y="147982"/>
                  <a:pt x="183091" y="189982"/>
                </a:cubicBezTo>
                <a:cubicBezTo>
                  <a:pt x="161435" y="231981"/>
                  <a:pt x="150607" y="287433"/>
                  <a:pt x="150607" y="356338"/>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3" y="425243"/>
                  <a:pt x="418353" y="356338"/>
                </a:cubicBezTo>
                <a:cubicBezTo>
                  <a:pt x="418353" y="287433"/>
                  <a:pt x="407525" y="231981"/>
                  <a:pt x="385869" y="189982"/>
                </a:cubicBezTo>
                <a:cubicBezTo>
                  <a:pt x="364213" y="147982"/>
                  <a:pt x="330417" y="126982"/>
                  <a:pt x="284480" y="126982"/>
                </a:cubicBezTo>
                <a:close/>
                <a:moveTo>
                  <a:pt x="886412" y="11812"/>
                </a:moveTo>
                <a:lnTo>
                  <a:pt x="1053752" y="11812"/>
                </a:lnTo>
                <a:lnTo>
                  <a:pt x="820460" y="402603"/>
                </a:lnTo>
                <a:lnTo>
                  <a:pt x="917911" y="402603"/>
                </a:lnTo>
                <a:lnTo>
                  <a:pt x="917911" y="282511"/>
                </a:lnTo>
                <a:lnTo>
                  <a:pt x="1065565" y="282511"/>
                </a:lnTo>
                <a:lnTo>
                  <a:pt x="1065565" y="402603"/>
                </a:lnTo>
                <a:lnTo>
                  <a:pt x="1143329" y="402603"/>
                </a:lnTo>
                <a:lnTo>
                  <a:pt x="1143329" y="535492"/>
                </a:lnTo>
                <a:lnTo>
                  <a:pt x="1065565" y="535492"/>
                </a:lnTo>
                <a:lnTo>
                  <a:pt x="1065565" y="699880"/>
                </a:lnTo>
                <a:lnTo>
                  <a:pt x="917911" y="699880"/>
                </a:lnTo>
                <a:lnTo>
                  <a:pt x="917911" y="535492"/>
                </a:lnTo>
                <a:lnTo>
                  <a:pt x="641306" y="535492"/>
                </a:lnTo>
                <a:lnTo>
                  <a:pt x="641306" y="418353"/>
                </a:lnTo>
                <a:close/>
                <a:moveTo>
                  <a:pt x="284480" y="0"/>
                </a:moveTo>
                <a:cubicBezTo>
                  <a:pt x="379634" y="0"/>
                  <a:pt x="450836" y="32320"/>
                  <a:pt x="498086" y="96959"/>
                </a:cubicBezTo>
                <a:cubicBezTo>
                  <a:pt x="545335" y="161599"/>
                  <a:pt x="568959" y="247895"/>
                  <a:pt x="568959" y="355846"/>
                </a:cubicBezTo>
                <a:cubicBezTo>
                  <a:pt x="568959" y="463797"/>
                  <a:pt x="545335" y="550093"/>
                  <a:pt x="498086" y="614733"/>
                </a:cubicBezTo>
                <a:cubicBezTo>
                  <a:pt x="450836" y="679373"/>
                  <a:pt x="379634" y="711692"/>
                  <a:pt x="284480" y="711692"/>
                </a:cubicBezTo>
                <a:cubicBezTo>
                  <a:pt x="189326" y="711692"/>
                  <a:pt x="118123" y="679373"/>
                  <a:pt x="70874" y="614733"/>
                </a:cubicBezTo>
                <a:cubicBezTo>
                  <a:pt x="23625" y="550093"/>
                  <a:pt x="0" y="463797"/>
                  <a:pt x="0" y="355846"/>
                </a:cubicBezTo>
                <a:cubicBezTo>
                  <a:pt x="0" y="247895"/>
                  <a:pt x="23625" y="161599"/>
                  <a:pt x="70874" y="96959"/>
                </a:cubicBezTo>
                <a:cubicBezTo>
                  <a:pt x="118123" y="32320"/>
                  <a:pt x="189326"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a:t>.</a:t>
            </a:r>
          </a:p>
        </p:txBody>
      </p:sp>
      <p:sp>
        <p:nvSpPr>
          <p:cNvPr id="3" name="Picture Placeholder 13"/>
          <p:cNvSpPr>
            <a:spLocks noGrp="1"/>
          </p:cNvSpPr>
          <p:nvPr>
            <p:ph type="pic" sz="quarter" idx="23"/>
          </p:nvPr>
        </p:nvSpPr>
        <p:spPr>
          <a:xfrm>
            <a:off x="4694237" y="1524000"/>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987681845"/>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1_ภาพนิ่งชื่อเรื่อง">
    <p:spTree>
      <p:nvGrpSpPr>
        <p:cNvPr id="1" name=""/>
        <p:cNvGrpSpPr/>
        <p:nvPr/>
      </p:nvGrpSpPr>
      <p:grpSpPr>
        <a:xfrm>
          <a:off x="0" y="0"/>
          <a:ext cx="0" cy="0"/>
          <a:chOff x="0" y="0"/>
          <a:chExt cx="0" cy="0"/>
        </a:xfrm>
      </p:grpSpPr>
      <p:sp>
        <p:nvSpPr>
          <p:cNvPr id="2" name="Рисунок 26"/>
          <p:cNvSpPr>
            <a:spLocks noGrp="1"/>
          </p:cNvSpPr>
          <p:nvPr>
            <p:ph type="pic" sz="quarter" idx="108" hasCustomPrompt="1"/>
          </p:nvPr>
        </p:nvSpPr>
        <p:spPr>
          <a:xfrm>
            <a:off x="2484437" y="3505200"/>
            <a:ext cx="9906000" cy="6527313"/>
          </a:xfrm>
          <a:custGeom>
            <a:avLst/>
            <a:gdLst>
              <a:gd name="connsiteX0" fmla="*/ 284480 w 1080080"/>
              <a:gd name="connsiteY0" fmla="*/ 126982 h 711692"/>
              <a:gd name="connsiteX1" fmla="*/ 183091 w 1080080"/>
              <a:gd name="connsiteY1" fmla="*/ 189982 h 711692"/>
              <a:gd name="connsiteX2" fmla="*/ 150607 w 1080080"/>
              <a:gd name="connsiteY2" fmla="*/ 356338 h 711692"/>
              <a:gd name="connsiteX3" fmla="*/ 183091 w 1080080"/>
              <a:gd name="connsiteY3" fmla="*/ 522695 h 711692"/>
              <a:gd name="connsiteX4" fmla="*/ 284480 w 1080080"/>
              <a:gd name="connsiteY4" fmla="*/ 585694 h 711692"/>
              <a:gd name="connsiteX5" fmla="*/ 385869 w 1080080"/>
              <a:gd name="connsiteY5" fmla="*/ 522695 h 711692"/>
              <a:gd name="connsiteX6" fmla="*/ 418352 w 1080080"/>
              <a:gd name="connsiteY6" fmla="*/ 356338 h 711692"/>
              <a:gd name="connsiteX7" fmla="*/ 385869 w 1080080"/>
              <a:gd name="connsiteY7" fmla="*/ 189982 h 711692"/>
              <a:gd name="connsiteX8" fmla="*/ 284480 w 1080080"/>
              <a:gd name="connsiteY8" fmla="*/ 126982 h 711692"/>
              <a:gd name="connsiteX9" fmla="*/ 623337 w 1080080"/>
              <a:gd name="connsiteY9" fmla="*/ 7876 h 711692"/>
              <a:gd name="connsiteX10" fmla="*/ 1038737 w 1080080"/>
              <a:gd name="connsiteY10" fmla="*/ 7876 h 711692"/>
              <a:gd name="connsiteX11" fmla="*/ 1038737 w 1080080"/>
              <a:gd name="connsiteY11" fmla="*/ 140764 h 711692"/>
              <a:gd name="connsiteX12" fmla="*/ 767054 w 1080080"/>
              <a:gd name="connsiteY12" fmla="*/ 140764 h 711692"/>
              <a:gd name="connsiteX13" fmla="*/ 767054 w 1080080"/>
              <a:gd name="connsiteY13" fmla="*/ 255934 h 711692"/>
              <a:gd name="connsiteX14" fmla="*/ 836943 w 1080080"/>
              <a:gd name="connsiteY14" fmla="*/ 247075 h 711692"/>
              <a:gd name="connsiteX15" fmla="*/ 1008222 w 1080080"/>
              <a:gd name="connsiteY15" fmla="*/ 307121 h 711692"/>
              <a:gd name="connsiteX16" fmla="*/ 1080080 w 1080080"/>
              <a:gd name="connsiteY16" fmla="*/ 469048 h 711692"/>
              <a:gd name="connsiteX17" fmla="*/ 1005761 w 1080080"/>
              <a:gd name="connsiteY17" fmla="*/ 637373 h 711692"/>
              <a:gd name="connsiteX18" fmla="*/ 822177 w 1080080"/>
              <a:gd name="connsiteY18" fmla="*/ 703817 h 711692"/>
              <a:gd name="connsiteX19" fmla="*/ 588884 w 1080080"/>
              <a:gd name="connsiteY19" fmla="*/ 600459 h 711692"/>
              <a:gd name="connsiteX20" fmla="*/ 669601 w 1080080"/>
              <a:gd name="connsiteY20" fmla="*/ 488243 h 711692"/>
              <a:gd name="connsiteX21" fmla="*/ 693226 w 1080080"/>
              <a:gd name="connsiteY21" fmla="*/ 509898 h 711692"/>
              <a:gd name="connsiteX22" fmla="*/ 747366 w 1080080"/>
              <a:gd name="connsiteY22" fmla="*/ 543859 h 711692"/>
              <a:gd name="connsiteX23" fmla="*/ 826115 w 1080080"/>
              <a:gd name="connsiteY23" fmla="*/ 565022 h 711692"/>
              <a:gd name="connsiteX24" fmla="*/ 896005 w 1080080"/>
              <a:gd name="connsiteY24" fmla="*/ 541398 h 711692"/>
              <a:gd name="connsiteX25" fmla="*/ 926520 w 1080080"/>
              <a:gd name="connsiteY25" fmla="*/ 471509 h 711692"/>
              <a:gd name="connsiteX26" fmla="*/ 893543 w 1080080"/>
              <a:gd name="connsiteY26" fmla="*/ 400143 h 711692"/>
              <a:gd name="connsiteX27" fmla="*/ 808396 w 1080080"/>
              <a:gd name="connsiteY27" fmla="*/ 375042 h 711692"/>
              <a:gd name="connsiteX28" fmla="*/ 687320 w 1080080"/>
              <a:gd name="connsiteY28" fmla="*/ 412447 h 711692"/>
              <a:gd name="connsiteX29" fmla="*/ 623337 w 1080080"/>
              <a:gd name="connsiteY29" fmla="*/ 343542 h 711692"/>
              <a:gd name="connsiteX30" fmla="*/ 284480 w 1080080"/>
              <a:gd name="connsiteY30" fmla="*/ 0 h 711692"/>
              <a:gd name="connsiteX31" fmla="*/ 498085 w 1080080"/>
              <a:gd name="connsiteY31" fmla="*/ 96959 h 711692"/>
              <a:gd name="connsiteX32" fmla="*/ 568959 w 1080080"/>
              <a:gd name="connsiteY32" fmla="*/ 355846 h 711692"/>
              <a:gd name="connsiteX33" fmla="*/ 498085 w 1080080"/>
              <a:gd name="connsiteY33" fmla="*/ 614733 h 711692"/>
              <a:gd name="connsiteX34" fmla="*/ 284480 w 1080080"/>
              <a:gd name="connsiteY34" fmla="*/ 711692 h 711692"/>
              <a:gd name="connsiteX35" fmla="*/ 70874 w 1080080"/>
              <a:gd name="connsiteY35" fmla="*/ 614733 h 711692"/>
              <a:gd name="connsiteX36" fmla="*/ 0 w 1080080"/>
              <a:gd name="connsiteY36" fmla="*/ 355846 h 711692"/>
              <a:gd name="connsiteX37" fmla="*/ 70874 w 1080080"/>
              <a:gd name="connsiteY37" fmla="*/ 96959 h 711692"/>
              <a:gd name="connsiteX38" fmla="*/ 284480 w 1080080"/>
              <a:gd name="connsiteY38"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80080" h="711692">
                <a:moveTo>
                  <a:pt x="284480" y="126982"/>
                </a:moveTo>
                <a:cubicBezTo>
                  <a:pt x="238543" y="126982"/>
                  <a:pt x="204747" y="147982"/>
                  <a:pt x="183091" y="189982"/>
                </a:cubicBezTo>
                <a:cubicBezTo>
                  <a:pt x="161435" y="231981"/>
                  <a:pt x="150607" y="287433"/>
                  <a:pt x="150607" y="356338"/>
                </a:cubicBezTo>
                <a:cubicBezTo>
                  <a:pt x="150607" y="425243"/>
                  <a:pt x="161435" y="480696"/>
                  <a:pt x="183091" y="522695"/>
                </a:cubicBezTo>
                <a:cubicBezTo>
                  <a:pt x="204747" y="564694"/>
                  <a:pt x="238543" y="585694"/>
                  <a:pt x="284480" y="585694"/>
                </a:cubicBezTo>
                <a:cubicBezTo>
                  <a:pt x="330416" y="585694"/>
                  <a:pt x="364213" y="564694"/>
                  <a:pt x="385869" y="522695"/>
                </a:cubicBezTo>
                <a:cubicBezTo>
                  <a:pt x="407525" y="480696"/>
                  <a:pt x="418352" y="425243"/>
                  <a:pt x="418352" y="356338"/>
                </a:cubicBezTo>
                <a:cubicBezTo>
                  <a:pt x="418352" y="287433"/>
                  <a:pt x="407525" y="231981"/>
                  <a:pt x="385869" y="189982"/>
                </a:cubicBezTo>
                <a:cubicBezTo>
                  <a:pt x="364213" y="147982"/>
                  <a:pt x="330416" y="126982"/>
                  <a:pt x="284480" y="126982"/>
                </a:cubicBezTo>
                <a:close/>
                <a:moveTo>
                  <a:pt x="623337" y="7876"/>
                </a:moveTo>
                <a:lnTo>
                  <a:pt x="1038737" y="7876"/>
                </a:lnTo>
                <a:lnTo>
                  <a:pt x="1038737" y="140764"/>
                </a:lnTo>
                <a:lnTo>
                  <a:pt x="767054" y="140764"/>
                </a:lnTo>
                <a:lnTo>
                  <a:pt x="767054" y="255934"/>
                </a:lnTo>
                <a:cubicBezTo>
                  <a:pt x="787397" y="250028"/>
                  <a:pt x="810694" y="247075"/>
                  <a:pt x="836943" y="247075"/>
                </a:cubicBezTo>
                <a:cubicBezTo>
                  <a:pt x="903223" y="247075"/>
                  <a:pt x="960316" y="267090"/>
                  <a:pt x="1008222" y="307121"/>
                </a:cubicBezTo>
                <a:cubicBezTo>
                  <a:pt x="1056127" y="347151"/>
                  <a:pt x="1080080" y="401127"/>
                  <a:pt x="1080080" y="469048"/>
                </a:cubicBezTo>
                <a:cubicBezTo>
                  <a:pt x="1080080" y="536969"/>
                  <a:pt x="1055307" y="593077"/>
                  <a:pt x="1005761" y="637373"/>
                </a:cubicBezTo>
                <a:cubicBezTo>
                  <a:pt x="956215" y="681669"/>
                  <a:pt x="895020" y="703817"/>
                  <a:pt x="822177" y="703817"/>
                </a:cubicBezTo>
                <a:cubicBezTo>
                  <a:pt x="728991" y="703817"/>
                  <a:pt x="651227" y="669364"/>
                  <a:pt x="588884" y="600459"/>
                </a:cubicBezTo>
                <a:lnTo>
                  <a:pt x="669601" y="488243"/>
                </a:lnTo>
                <a:cubicBezTo>
                  <a:pt x="675508" y="494149"/>
                  <a:pt x="683382" y="501368"/>
                  <a:pt x="693226" y="509898"/>
                </a:cubicBezTo>
                <a:cubicBezTo>
                  <a:pt x="703070" y="518429"/>
                  <a:pt x="721116" y="529750"/>
                  <a:pt x="747366" y="543859"/>
                </a:cubicBezTo>
                <a:cubicBezTo>
                  <a:pt x="773616" y="557968"/>
                  <a:pt x="799865" y="565022"/>
                  <a:pt x="826115" y="565022"/>
                </a:cubicBezTo>
                <a:cubicBezTo>
                  <a:pt x="852364" y="565022"/>
                  <a:pt x="875661" y="557148"/>
                  <a:pt x="896005" y="541398"/>
                </a:cubicBezTo>
                <a:cubicBezTo>
                  <a:pt x="916348" y="525648"/>
                  <a:pt x="926520" y="502352"/>
                  <a:pt x="926520" y="471509"/>
                </a:cubicBezTo>
                <a:cubicBezTo>
                  <a:pt x="926520" y="440665"/>
                  <a:pt x="915527" y="416877"/>
                  <a:pt x="893543" y="400143"/>
                </a:cubicBezTo>
                <a:cubicBezTo>
                  <a:pt x="871559" y="383409"/>
                  <a:pt x="843177" y="375042"/>
                  <a:pt x="808396" y="375042"/>
                </a:cubicBezTo>
                <a:cubicBezTo>
                  <a:pt x="773616" y="375042"/>
                  <a:pt x="733257" y="387510"/>
                  <a:pt x="687320" y="412447"/>
                </a:cubicBezTo>
                <a:lnTo>
                  <a:pt x="623337" y="343542"/>
                </a:lnTo>
                <a:close/>
                <a:moveTo>
                  <a:pt x="284480" y="0"/>
                </a:moveTo>
                <a:cubicBezTo>
                  <a:pt x="379634" y="0"/>
                  <a:pt x="450836" y="32320"/>
                  <a:pt x="498085" y="96959"/>
                </a:cubicBezTo>
                <a:cubicBezTo>
                  <a:pt x="545335" y="161599"/>
                  <a:pt x="568959" y="247895"/>
                  <a:pt x="568959" y="355846"/>
                </a:cubicBezTo>
                <a:cubicBezTo>
                  <a:pt x="568959" y="463797"/>
                  <a:pt x="545335" y="550093"/>
                  <a:pt x="498085" y="614733"/>
                </a:cubicBezTo>
                <a:cubicBezTo>
                  <a:pt x="450836" y="679373"/>
                  <a:pt x="379634" y="711692"/>
                  <a:pt x="284480" y="711692"/>
                </a:cubicBezTo>
                <a:cubicBezTo>
                  <a:pt x="189325" y="711692"/>
                  <a:pt x="118123" y="679373"/>
                  <a:pt x="70874" y="614733"/>
                </a:cubicBezTo>
                <a:cubicBezTo>
                  <a:pt x="23625" y="550093"/>
                  <a:pt x="0" y="463797"/>
                  <a:pt x="0" y="355846"/>
                </a:cubicBezTo>
                <a:cubicBezTo>
                  <a:pt x="0" y="247895"/>
                  <a:pt x="23625" y="161599"/>
                  <a:pt x="70874" y="96959"/>
                </a:cubicBezTo>
                <a:cubicBezTo>
                  <a:pt x="118123" y="32320"/>
                  <a:pt x="189325"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a:t>.</a:t>
            </a:r>
          </a:p>
        </p:txBody>
      </p:sp>
      <p:sp>
        <p:nvSpPr>
          <p:cNvPr id="3" name="Picture Placeholder 13"/>
          <p:cNvSpPr>
            <a:spLocks noGrp="1"/>
          </p:cNvSpPr>
          <p:nvPr>
            <p:ph type="pic" sz="quarter" idx="23"/>
          </p:nvPr>
        </p:nvSpPr>
        <p:spPr>
          <a:xfrm>
            <a:off x="12225903" y="1855829"/>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987681845"/>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2_ภาพนิ่งชื่อเรื่อง">
    <p:spTree>
      <p:nvGrpSpPr>
        <p:cNvPr id="1" name=""/>
        <p:cNvGrpSpPr/>
        <p:nvPr/>
      </p:nvGrpSpPr>
      <p:grpSpPr>
        <a:xfrm>
          <a:off x="0" y="0"/>
          <a:ext cx="0" cy="0"/>
          <a:chOff x="0" y="0"/>
          <a:chExt cx="0" cy="0"/>
        </a:xfrm>
      </p:grpSpPr>
      <p:sp>
        <p:nvSpPr>
          <p:cNvPr id="2" name="Рисунок 27"/>
          <p:cNvSpPr>
            <a:spLocks noGrp="1"/>
          </p:cNvSpPr>
          <p:nvPr>
            <p:ph type="pic" sz="quarter" idx="109" hasCustomPrompt="1"/>
          </p:nvPr>
        </p:nvSpPr>
        <p:spPr>
          <a:xfrm>
            <a:off x="11830921" y="3646965"/>
            <a:ext cx="10008316" cy="6182835"/>
          </a:xfrm>
          <a:custGeom>
            <a:avLst/>
            <a:gdLst>
              <a:gd name="connsiteX0" fmla="*/ 912342 w 1152034"/>
              <a:gd name="connsiteY0" fmla="*/ 379963 h 711692"/>
              <a:gd name="connsiteX1" fmla="*/ 835561 w 1152034"/>
              <a:gd name="connsiteY1" fmla="*/ 407033 h 711692"/>
              <a:gd name="connsiteX2" fmla="*/ 804554 w 1152034"/>
              <a:gd name="connsiteY2" fmla="*/ 477414 h 711692"/>
              <a:gd name="connsiteX3" fmla="*/ 834085 w 1152034"/>
              <a:gd name="connsiteY3" fmla="*/ 551734 h 711692"/>
              <a:gd name="connsiteX4" fmla="*/ 907912 w 1152034"/>
              <a:gd name="connsiteY4" fmla="*/ 582741 h 711692"/>
              <a:gd name="connsiteX5" fmla="*/ 981739 w 1152034"/>
              <a:gd name="connsiteY5" fmla="*/ 555179 h 711692"/>
              <a:gd name="connsiteX6" fmla="*/ 1011270 w 1152034"/>
              <a:gd name="connsiteY6" fmla="*/ 483813 h 711692"/>
              <a:gd name="connsiteX7" fmla="*/ 984692 w 1152034"/>
              <a:gd name="connsiteY7" fmla="*/ 409986 h 711692"/>
              <a:gd name="connsiteX8" fmla="*/ 912342 w 1152034"/>
              <a:gd name="connsiteY8" fmla="*/ 379963 h 711692"/>
              <a:gd name="connsiteX9" fmla="*/ 284480 w 1152034"/>
              <a:gd name="connsiteY9" fmla="*/ 126982 h 711692"/>
              <a:gd name="connsiteX10" fmla="*/ 183091 w 1152034"/>
              <a:gd name="connsiteY10" fmla="*/ 189982 h 711692"/>
              <a:gd name="connsiteX11" fmla="*/ 150607 w 1152034"/>
              <a:gd name="connsiteY11" fmla="*/ 356339 h 711692"/>
              <a:gd name="connsiteX12" fmla="*/ 183091 w 1152034"/>
              <a:gd name="connsiteY12" fmla="*/ 522695 h 711692"/>
              <a:gd name="connsiteX13" fmla="*/ 284480 w 1152034"/>
              <a:gd name="connsiteY13" fmla="*/ 585694 h 711692"/>
              <a:gd name="connsiteX14" fmla="*/ 385869 w 1152034"/>
              <a:gd name="connsiteY14" fmla="*/ 522695 h 711692"/>
              <a:gd name="connsiteX15" fmla="*/ 418352 w 1152034"/>
              <a:gd name="connsiteY15" fmla="*/ 356339 h 711692"/>
              <a:gd name="connsiteX16" fmla="*/ 385869 w 1152034"/>
              <a:gd name="connsiteY16" fmla="*/ 189982 h 711692"/>
              <a:gd name="connsiteX17" fmla="*/ 284480 w 1152034"/>
              <a:gd name="connsiteY17" fmla="*/ 126982 h 711692"/>
              <a:gd name="connsiteX18" fmla="*/ 920709 w 1152034"/>
              <a:gd name="connsiteY18" fmla="*/ 0 h 711692"/>
              <a:gd name="connsiteX19" fmla="*/ 1012747 w 1152034"/>
              <a:gd name="connsiteY19" fmla="*/ 14274 h 711692"/>
              <a:gd name="connsiteX20" fmla="*/ 1080175 w 1152034"/>
              <a:gd name="connsiteY20" fmla="*/ 43312 h 711692"/>
              <a:gd name="connsiteX21" fmla="*/ 1132347 w 1152034"/>
              <a:gd name="connsiteY21" fmla="*/ 80718 h 711692"/>
              <a:gd name="connsiteX22" fmla="*/ 1059504 w 1152034"/>
              <a:gd name="connsiteY22" fmla="*/ 188997 h 711692"/>
              <a:gd name="connsiteX23" fmla="*/ 1042277 w 1152034"/>
              <a:gd name="connsiteY23" fmla="*/ 173248 h 711692"/>
              <a:gd name="connsiteX24" fmla="*/ 997489 w 1152034"/>
              <a:gd name="connsiteY24" fmla="*/ 147654 h 711692"/>
              <a:gd name="connsiteX25" fmla="*/ 932521 w 1152034"/>
              <a:gd name="connsiteY25" fmla="*/ 131904 h 711692"/>
              <a:gd name="connsiteX26" fmla="*/ 833593 w 1152034"/>
              <a:gd name="connsiteY26" fmla="*/ 174724 h 711692"/>
              <a:gd name="connsiteX27" fmla="*/ 790773 w 1152034"/>
              <a:gd name="connsiteY27" fmla="*/ 291371 h 711692"/>
              <a:gd name="connsiteX28" fmla="*/ 926615 w 1152034"/>
              <a:gd name="connsiteY28" fmla="*/ 250027 h 711692"/>
              <a:gd name="connsiteX29" fmla="*/ 1087558 w 1152034"/>
              <a:gd name="connsiteY29" fmla="*/ 313027 h 711692"/>
              <a:gd name="connsiteX30" fmla="*/ 1152034 w 1152034"/>
              <a:gd name="connsiteY30" fmla="*/ 480860 h 711692"/>
              <a:gd name="connsiteX31" fmla="*/ 1082636 w 1152034"/>
              <a:gd name="connsiteY31" fmla="*/ 648693 h 711692"/>
              <a:gd name="connsiteX32" fmla="*/ 907912 w 1152034"/>
              <a:gd name="connsiteY32" fmla="*/ 711692 h 711692"/>
              <a:gd name="connsiteX33" fmla="*/ 781422 w 1152034"/>
              <a:gd name="connsiteY33" fmla="*/ 683638 h 711692"/>
              <a:gd name="connsiteX34" fmla="*/ 698243 w 1152034"/>
              <a:gd name="connsiteY34" fmla="*/ 605382 h 711692"/>
              <a:gd name="connsiteX35" fmla="*/ 639181 w 1152034"/>
              <a:gd name="connsiteY35" fmla="*/ 361260 h 711692"/>
              <a:gd name="connsiteX36" fmla="*/ 662314 w 1152034"/>
              <a:gd name="connsiteY36" fmla="*/ 195396 h 711692"/>
              <a:gd name="connsiteX37" fmla="*/ 725805 w 1152034"/>
              <a:gd name="connsiteY37" fmla="*/ 82686 h 711692"/>
              <a:gd name="connsiteX38" fmla="*/ 920709 w 1152034"/>
              <a:gd name="connsiteY38" fmla="*/ 0 h 711692"/>
              <a:gd name="connsiteX39" fmla="*/ 284480 w 1152034"/>
              <a:gd name="connsiteY39" fmla="*/ 0 h 711692"/>
              <a:gd name="connsiteX40" fmla="*/ 498085 w 1152034"/>
              <a:gd name="connsiteY40" fmla="*/ 96959 h 711692"/>
              <a:gd name="connsiteX41" fmla="*/ 568959 w 1152034"/>
              <a:gd name="connsiteY41" fmla="*/ 355846 h 711692"/>
              <a:gd name="connsiteX42" fmla="*/ 498085 w 1152034"/>
              <a:gd name="connsiteY42" fmla="*/ 614733 h 711692"/>
              <a:gd name="connsiteX43" fmla="*/ 284480 w 1152034"/>
              <a:gd name="connsiteY43" fmla="*/ 711692 h 711692"/>
              <a:gd name="connsiteX44" fmla="*/ 70874 w 1152034"/>
              <a:gd name="connsiteY44" fmla="*/ 614733 h 711692"/>
              <a:gd name="connsiteX45" fmla="*/ 0 w 1152034"/>
              <a:gd name="connsiteY45" fmla="*/ 355846 h 711692"/>
              <a:gd name="connsiteX46" fmla="*/ 70874 w 1152034"/>
              <a:gd name="connsiteY46" fmla="*/ 96959 h 711692"/>
              <a:gd name="connsiteX47" fmla="*/ 284480 w 1152034"/>
              <a:gd name="connsiteY47"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152034" h="711692">
                <a:moveTo>
                  <a:pt x="912342" y="379963"/>
                </a:moveTo>
                <a:cubicBezTo>
                  <a:pt x="881827" y="379963"/>
                  <a:pt x="856233" y="388986"/>
                  <a:pt x="835561" y="407033"/>
                </a:cubicBezTo>
                <a:cubicBezTo>
                  <a:pt x="814890" y="425079"/>
                  <a:pt x="804554" y="448540"/>
                  <a:pt x="804554" y="477414"/>
                </a:cubicBezTo>
                <a:cubicBezTo>
                  <a:pt x="804554" y="506289"/>
                  <a:pt x="814397" y="531062"/>
                  <a:pt x="834085" y="551734"/>
                </a:cubicBezTo>
                <a:cubicBezTo>
                  <a:pt x="853772" y="572405"/>
                  <a:pt x="878381" y="582741"/>
                  <a:pt x="907912" y="582741"/>
                </a:cubicBezTo>
                <a:cubicBezTo>
                  <a:pt x="937443" y="582741"/>
                  <a:pt x="962052" y="573553"/>
                  <a:pt x="981739" y="555179"/>
                </a:cubicBezTo>
                <a:cubicBezTo>
                  <a:pt x="1001426" y="536804"/>
                  <a:pt x="1011270" y="513015"/>
                  <a:pt x="1011270" y="483813"/>
                </a:cubicBezTo>
                <a:cubicBezTo>
                  <a:pt x="1011270" y="454610"/>
                  <a:pt x="1002411" y="430001"/>
                  <a:pt x="984692" y="409986"/>
                </a:cubicBezTo>
                <a:cubicBezTo>
                  <a:pt x="966974" y="389970"/>
                  <a:pt x="942857" y="379963"/>
                  <a:pt x="912342" y="379963"/>
                </a:cubicBezTo>
                <a:close/>
                <a:moveTo>
                  <a:pt x="284480" y="126982"/>
                </a:moveTo>
                <a:cubicBezTo>
                  <a:pt x="238543" y="126982"/>
                  <a:pt x="204747" y="147982"/>
                  <a:pt x="183091" y="189982"/>
                </a:cubicBezTo>
                <a:cubicBezTo>
                  <a:pt x="161435" y="231981"/>
                  <a:pt x="150607" y="287433"/>
                  <a:pt x="150607" y="356339"/>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2" y="425243"/>
                  <a:pt x="418352" y="356339"/>
                </a:cubicBezTo>
                <a:cubicBezTo>
                  <a:pt x="418352" y="287433"/>
                  <a:pt x="407525" y="231981"/>
                  <a:pt x="385869" y="189982"/>
                </a:cubicBezTo>
                <a:cubicBezTo>
                  <a:pt x="364213" y="147982"/>
                  <a:pt x="330417" y="126982"/>
                  <a:pt x="284480" y="126982"/>
                </a:cubicBezTo>
                <a:close/>
                <a:moveTo>
                  <a:pt x="920709" y="0"/>
                </a:moveTo>
                <a:cubicBezTo>
                  <a:pt x="952865" y="0"/>
                  <a:pt x="983544" y="4758"/>
                  <a:pt x="1012747" y="14274"/>
                </a:cubicBezTo>
                <a:cubicBezTo>
                  <a:pt x="1041949" y="23789"/>
                  <a:pt x="1064426" y="33469"/>
                  <a:pt x="1080175" y="43312"/>
                </a:cubicBezTo>
                <a:cubicBezTo>
                  <a:pt x="1095925" y="53155"/>
                  <a:pt x="1113316" y="65624"/>
                  <a:pt x="1132347" y="80718"/>
                </a:cubicBezTo>
                <a:lnTo>
                  <a:pt x="1059504" y="188997"/>
                </a:lnTo>
                <a:cubicBezTo>
                  <a:pt x="1055566" y="185060"/>
                  <a:pt x="1049824" y="179810"/>
                  <a:pt x="1042277" y="173248"/>
                </a:cubicBezTo>
                <a:cubicBezTo>
                  <a:pt x="1034731" y="166685"/>
                  <a:pt x="1019801" y="158154"/>
                  <a:pt x="997489" y="147654"/>
                </a:cubicBezTo>
                <a:cubicBezTo>
                  <a:pt x="975177" y="137155"/>
                  <a:pt x="953521" y="131904"/>
                  <a:pt x="932521" y="131904"/>
                </a:cubicBezTo>
                <a:cubicBezTo>
                  <a:pt x="889866" y="131904"/>
                  <a:pt x="856889" y="146178"/>
                  <a:pt x="833593" y="174724"/>
                </a:cubicBezTo>
                <a:cubicBezTo>
                  <a:pt x="810296" y="203271"/>
                  <a:pt x="796023" y="242153"/>
                  <a:pt x="790773" y="291371"/>
                </a:cubicBezTo>
                <a:cubicBezTo>
                  <a:pt x="833429" y="263809"/>
                  <a:pt x="878709" y="250027"/>
                  <a:pt x="926615" y="250027"/>
                </a:cubicBezTo>
                <a:cubicBezTo>
                  <a:pt x="990927" y="250027"/>
                  <a:pt x="1044574" y="271027"/>
                  <a:pt x="1087558" y="313027"/>
                </a:cubicBezTo>
                <a:cubicBezTo>
                  <a:pt x="1130542" y="355026"/>
                  <a:pt x="1152034" y="410970"/>
                  <a:pt x="1152034" y="480860"/>
                </a:cubicBezTo>
                <a:cubicBezTo>
                  <a:pt x="1152034" y="550749"/>
                  <a:pt x="1128901" y="606694"/>
                  <a:pt x="1082636" y="648693"/>
                </a:cubicBezTo>
                <a:cubicBezTo>
                  <a:pt x="1036371" y="690692"/>
                  <a:pt x="978130" y="711692"/>
                  <a:pt x="907912" y="711692"/>
                </a:cubicBezTo>
                <a:cubicBezTo>
                  <a:pt x="859350" y="711692"/>
                  <a:pt x="817187" y="702341"/>
                  <a:pt x="781422" y="683638"/>
                </a:cubicBezTo>
                <a:cubicBezTo>
                  <a:pt x="745657" y="664935"/>
                  <a:pt x="717930" y="638849"/>
                  <a:pt x="698243" y="605382"/>
                </a:cubicBezTo>
                <a:cubicBezTo>
                  <a:pt x="658869" y="540414"/>
                  <a:pt x="639181" y="459040"/>
                  <a:pt x="639181" y="361260"/>
                </a:cubicBezTo>
                <a:cubicBezTo>
                  <a:pt x="639181" y="298261"/>
                  <a:pt x="646892" y="242973"/>
                  <a:pt x="662314" y="195396"/>
                </a:cubicBezTo>
                <a:cubicBezTo>
                  <a:pt x="677735" y="147818"/>
                  <a:pt x="698899" y="110248"/>
                  <a:pt x="725805" y="82686"/>
                </a:cubicBezTo>
                <a:cubicBezTo>
                  <a:pt x="778304" y="27563"/>
                  <a:pt x="843272" y="0"/>
                  <a:pt x="920709" y="0"/>
                </a:cubicBezTo>
                <a:close/>
                <a:moveTo>
                  <a:pt x="284480" y="0"/>
                </a:moveTo>
                <a:cubicBezTo>
                  <a:pt x="379634" y="0"/>
                  <a:pt x="450836" y="32320"/>
                  <a:pt x="498085" y="96959"/>
                </a:cubicBezTo>
                <a:cubicBezTo>
                  <a:pt x="545335" y="161599"/>
                  <a:pt x="568959" y="247895"/>
                  <a:pt x="568959" y="355846"/>
                </a:cubicBezTo>
                <a:cubicBezTo>
                  <a:pt x="568959" y="463797"/>
                  <a:pt x="545335" y="550093"/>
                  <a:pt x="498085" y="614733"/>
                </a:cubicBezTo>
                <a:cubicBezTo>
                  <a:pt x="450836" y="679373"/>
                  <a:pt x="379634" y="711692"/>
                  <a:pt x="284480" y="711692"/>
                </a:cubicBezTo>
                <a:cubicBezTo>
                  <a:pt x="189325" y="711692"/>
                  <a:pt x="118123" y="679373"/>
                  <a:pt x="70874" y="614733"/>
                </a:cubicBezTo>
                <a:cubicBezTo>
                  <a:pt x="23625" y="550093"/>
                  <a:pt x="0" y="463797"/>
                  <a:pt x="0" y="355846"/>
                </a:cubicBezTo>
                <a:cubicBezTo>
                  <a:pt x="0" y="247895"/>
                  <a:pt x="23625" y="161599"/>
                  <a:pt x="70874" y="96959"/>
                </a:cubicBezTo>
                <a:cubicBezTo>
                  <a:pt x="118123" y="32320"/>
                  <a:pt x="189325"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a:t>.</a:t>
            </a:r>
          </a:p>
        </p:txBody>
      </p:sp>
      <p:sp>
        <p:nvSpPr>
          <p:cNvPr id="3" name="Picture Placeholder 13"/>
          <p:cNvSpPr>
            <a:spLocks noGrp="1"/>
          </p:cNvSpPr>
          <p:nvPr>
            <p:ph type="pic" sz="quarter" idx="23"/>
          </p:nvPr>
        </p:nvSpPr>
        <p:spPr>
          <a:xfrm>
            <a:off x="4618037" y="1524000"/>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4067068958"/>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3_ภาพนิ่งชื่อเรื่อง">
    <p:spTree>
      <p:nvGrpSpPr>
        <p:cNvPr id="1" name=""/>
        <p:cNvGrpSpPr/>
        <p:nvPr/>
      </p:nvGrpSpPr>
      <p:grpSpPr>
        <a:xfrm>
          <a:off x="0" y="0"/>
          <a:ext cx="0" cy="0"/>
          <a:chOff x="0" y="0"/>
          <a:chExt cx="0" cy="0"/>
        </a:xfrm>
      </p:grpSpPr>
      <p:sp>
        <p:nvSpPr>
          <p:cNvPr id="2" name="Рисунок 28"/>
          <p:cNvSpPr>
            <a:spLocks noGrp="1"/>
          </p:cNvSpPr>
          <p:nvPr>
            <p:ph type="pic" sz="quarter" idx="110" hasCustomPrompt="1"/>
          </p:nvPr>
        </p:nvSpPr>
        <p:spPr>
          <a:xfrm>
            <a:off x="2332037" y="3505200"/>
            <a:ext cx="10608732" cy="6629400"/>
          </a:xfrm>
          <a:custGeom>
            <a:avLst/>
            <a:gdLst>
              <a:gd name="connsiteX0" fmla="*/ 284480 w 1138889"/>
              <a:gd name="connsiteY0" fmla="*/ 126982 h 711692"/>
              <a:gd name="connsiteX1" fmla="*/ 183091 w 1138889"/>
              <a:gd name="connsiteY1" fmla="*/ 189982 h 711692"/>
              <a:gd name="connsiteX2" fmla="*/ 150607 w 1138889"/>
              <a:gd name="connsiteY2" fmla="*/ 356339 h 711692"/>
              <a:gd name="connsiteX3" fmla="*/ 183091 w 1138889"/>
              <a:gd name="connsiteY3" fmla="*/ 522695 h 711692"/>
              <a:gd name="connsiteX4" fmla="*/ 284480 w 1138889"/>
              <a:gd name="connsiteY4" fmla="*/ 585694 h 711692"/>
              <a:gd name="connsiteX5" fmla="*/ 385869 w 1138889"/>
              <a:gd name="connsiteY5" fmla="*/ 522695 h 711692"/>
              <a:gd name="connsiteX6" fmla="*/ 418353 w 1138889"/>
              <a:gd name="connsiteY6" fmla="*/ 356339 h 711692"/>
              <a:gd name="connsiteX7" fmla="*/ 385869 w 1138889"/>
              <a:gd name="connsiteY7" fmla="*/ 189982 h 711692"/>
              <a:gd name="connsiteX8" fmla="*/ 284480 w 1138889"/>
              <a:gd name="connsiteY8" fmla="*/ 126982 h 711692"/>
              <a:gd name="connsiteX9" fmla="*/ 641787 w 1138889"/>
              <a:gd name="connsiteY9" fmla="*/ 11812 h 711692"/>
              <a:gd name="connsiteX10" fmla="*/ 1138889 w 1138889"/>
              <a:gd name="connsiteY10" fmla="*/ 11812 h 711692"/>
              <a:gd name="connsiteX11" fmla="*/ 1138889 w 1138889"/>
              <a:gd name="connsiteY11" fmla="*/ 127966 h 711692"/>
              <a:gd name="connsiteX12" fmla="*/ 860315 w 1138889"/>
              <a:gd name="connsiteY12" fmla="*/ 699880 h 711692"/>
              <a:gd name="connsiteX13" fmla="*/ 692974 w 1138889"/>
              <a:gd name="connsiteY13" fmla="*/ 699880 h 711692"/>
              <a:gd name="connsiteX14" fmla="*/ 958751 w 1138889"/>
              <a:gd name="connsiteY14" fmla="*/ 143716 h 711692"/>
              <a:gd name="connsiteX15" fmla="*/ 785504 w 1138889"/>
              <a:gd name="connsiteY15" fmla="*/ 143716 h 711692"/>
              <a:gd name="connsiteX16" fmla="*/ 785504 w 1138889"/>
              <a:gd name="connsiteY16" fmla="*/ 232309 h 711692"/>
              <a:gd name="connsiteX17" fmla="*/ 641787 w 1138889"/>
              <a:gd name="connsiteY17" fmla="*/ 232309 h 711692"/>
              <a:gd name="connsiteX18" fmla="*/ 284480 w 1138889"/>
              <a:gd name="connsiteY18" fmla="*/ 0 h 711692"/>
              <a:gd name="connsiteX19" fmla="*/ 498085 w 1138889"/>
              <a:gd name="connsiteY19" fmla="*/ 96959 h 711692"/>
              <a:gd name="connsiteX20" fmla="*/ 568959 w 1138889"/>
              <a:gd name="connsiteY20" fmla="*/ 355846 h 711692"/>
              <a:gd name="connsiteX21" fmla="*/ 498085 w 1138889"/>
              <a:gd name="connsiteY21" fmla="*/ 614733 h 711692"/>
              <a:gd name="connsiteX22" fmla="*/ 284480 w 1138889"/>
              <a:gd name="connsiteY22" fmla="*/ 711692 h 711692"/>
              <a:gd name="connsiteX23" fmla="*/ 70874 w 1138889"/>
              <a:gd name="connsiteY23" fmla="*/ 614733 h 711692"/>
              <a:gd name="connsiteX24" fmla="*/ 0 w 1138889"/>
              <a:gd name="connsiteY24" fmla="*/ 355846 h 711692"/>
              <a:gd name="connsiteX25" fmla="*/ 70874 w 1138889"/>
              <a:gd name="connsiteY25" fmla="*/ 96959 h 711692"/>
              <a:gd name="connsiteX26" fmla="*/ 284480 w 1138889"/>
              <a:gd name="connsiteY26"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38889" h="711692">
                <a:moveTo>
                  <a:pt x="284480" y="126982"/>
                </a:moveTo>
                <a:cubicBezTo>
                  <a:pt x="238543" y="126982"/>
                  <a:pt x="204747" y="147982"/>
                  <a:pt x="183091" y="189982"/>
                </a:cubicBezTo>
                <a:cubicBezTo>
                  <a:pt x="161435" y="231981"/>
                  <a:pt x="150607" y="287433"/>
                  <a:pt x="150607" y="356339"/>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3" y="425243"/>
                  <a:pt x="418353" y="356339"/>
                </a:cubicBezTo>
                <a:cubicBezTo>
                  <a:pt x="418353" y="287433"/>
                  <a:pt x="407525" y="231981"/>
                  <a:pt x="385869" y="189982"/>
                </a:cubicBezTo>
                <a:cubicBezTo>
                  <a:pt x="364213" y="147982"/>
                  <a:pt x="330417" y="126982"/>
                  <a:pt x="284480" y="126982"/>
                </a:cubicBezTo>
                <a:close/>
                <a:moveTo>
                  <a:pt x="641787" y="11812"/>
                </a:moveTo>
                <a:lnTo>
                  <a:pt x="1138889" y="11812"/>
                </a:lnTo>
                <a:lnTo>
                  <a:pt x="1138889" y="127966"/>
                </a:lnTo>
                <a:lnTo>
                  <a:pt x="860315" y="699880"/>
                </a:lnTo>
                <a:lnTo>
                  <a:pt x="692974" y="699880"/>
                </a:lnTo>
                <a:lnTo>
                  <a:pt x="958751" y="143716"/>
                </a:lnTo>
                <a:lnTo>
                  <a:pt x="785504" y="143716"/>
                </a:lnTo>
                <a:lnTo>
                  <a:pt x="785504" y="232309"/>
                </a:lnTo>
                <a:lnTo>
                  <a:pt x="641787" y="232309"/>
                </a:lnTo>
                <a:close/>
                <a:moveTo>
                  <a:pt x="284480" y="0"/>
                </a:moveTo>
                <a:cubicBezTo>
                  <a:pt x="379634" y="0"/>
                  <a:pt x="450836" y="32320"/>
                  <a:pt x="498085" y="96959"/>
                </a:cubicBezTo>
                <a:cubicBezTo>
                  <a:pt x="545335" y="161599"/>
                  <a:pt x="568959" y="247895"/>
                  <a:pt x="568959" y="355846"/>
                </a:cubicBezTo>
                <a:cubicBezTo>
                  <a:pt x="568959" y="463797"/>
                  <a:pt x="545335" y="550093"/>
                  <a:pt x="498085" y="614733"/>
                </a:cubicBezTo>
                <a:cubicBezTo>
                  <a:pt x="450836" y="679373"/>
                  <a:pt x="379634" y="711692"/>
                  <a:pt x="284480" y="711692"/>
                </a:cubicBezTo>
                <a:cubicBezTo>
                  <a:pt x="189325" y="711692"/>
                  <a:pt x="118123" y="679373"/>
                  <a:pt x="70874" y="614733"/>
                </a:cubicBezTo>
                <a:cubicBezTo>
                  <a:pt x="23625" y="550093"/>
                  <a:pt x="0" y="463797"/>
                  <a:pt x="0" y="355846"/>
                </a:cubicBezTo>
                <a:cubicBezTo>
                  <a:pt x="0" y="247895"/>
                  <a:pt x="23625" y="161599"/>
                  <a:pt x="70874" y="96959"/>
                </a:cubicBezTo>
                <a:cubicBezTo>
                  <a:pt x="118123" y="32320"/>
                  <a:pt x="189325"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a:t>.</a:t>
            </a:r>
          </a:p>
        </p:txBody>
      </p:sp>
      <p:sp>
        <p:nvSpPr>
          <p:cNvPr id="3" name="Picture Placeholder 13"/>
          <p:cNvSpPr>
            <a:spLocks noGrp="1"/>
          </p:cNvSpPr>
          <p:nvPr>
            <p:ph type="pic" sz="quarter" idx="23"/>
          </p:nvPr>
        </p:nvSpPr>
        <p:spPr>
          <a:xfrm>
            <a:off x="12225903" y="1855829"/>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092931475"/>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4_ภาพนิ่งชื่อเรื่อง">
    <p:spTree>
      <p:nvGrpSpPr>
        <p:cNvPr id="1" name=""/>
        <p:cNvGrpSpPr/>
        <p:nvPr/>
      </p:nvGrpSpPr>
      <p:grpSpPr>
        <a:xfrm>
          <a:off x="0" y="0"/>
          <a:ext cx="0" cy="0"/>
          <a:chOff x="0" y="0"/>
          <a:chExt cx="0" cy="0"/>
        </a:xfrm>
      </p:grpSpPr>
      <p:sp>
        <p:nvSpPr>
          <p:cNvPr id="2" name="Рисунок 29"/>
          <p:cNvSpPr>
            <a:spLocks noGrp="1"/>
          </p:cNvSpPr>
          <p:nvPr>
            <p:ph type="pic" sz="quarter" idx="111" hasCustomPrompt="1"/>
          </p:nvPr>
        </p:nvSpPr>
        <p:spPr>
          <a:xfrm>
            <a:off x="11933237" y="3723165"/>
            <a:ext cx="10174092" cy="6182835"/>
          </a:xfrm>
          <a:custGeom>
            <a:avLst/>
            <a:gdLst>
              <a:gd name="connsiteX0" fmla="*/ 908293 w 1171116"/>
              <a:gd name="connsiteY0" fmla="*/ 401619 h 711692"/>
              <a:gd name="connsiteX1" fmla="*/ 832497 w 1171116"/>
              <a:gd name="connsiteY1" fmla="*/ 425243 h 711692"/>
              <a:gd name="connsiteX2" fmla="*/ 799029 w 1171116"/>
              <a:gd name="connsiteY2" fmla="*/ 493164 h 711692"/>
              <a:gd name="connsiteX3" fmla="*/ 833482 w 1171116"/>
              <a:gd name="connsiteY3" fmla="*/ 560593 h 711692"/>
              <a:gd name="connsiteX4" fmla="*/ 908293 w 1171116"/>
              <a:gd name="connsiteY4" fmla="*/ 583726 h 711692"/>
              <a:gd name="connsiteX5" fmla="*/ 983104 w 1171116"/>
              <a:gd name="connsiteY5" fmla="*/ 560593 h 711692"/>
              <a:gd name="connsiteX6" fmla="*/ 1017556 w 1171116"/>
              <a:gd name="connsiteY6" fmla="*/ 493164 h 711692"/>
              <a:gd name="connsiteX7" fmla="*/ 984088 w 1171116"/>
              <a:gd name="connsiteY7" fmla="*/ 425243 h 711692"/>
              <a:gd name="connsiteX8" fmla="*/ 908293 w 1171116"/>
              <a:gd name="connsiteY8" fmla="*/ 401619 h 711692"/>
              <a:gd name="connsiteX9" fmla="*/ 284480 w 1171116"/>
              <a:gd name="connsiteY9" fmla="*/ 126982 h 711692"/>
              <a:gd name="connsiteX10" fmla="*/ 183091 w 1171116"/>
              <a:gd name="connsiteY10" fmla="*/ 189982 h 711692"/>
              <a:gd name="connsiteX11" fmla="*/ 150607 w 1171116"/>
              <a:gd name="connsiteY11" fmla="*/ 356339 h 711692"/>
              <a:gd name="connsiteX12" fmla="*/ 183091 w 1171116"/>
              <a:gd name="connsiteY12" fmla="*/ 522695 h 711692"/>
              <a:gd name="connsiteX13" fmla="*/ 284480 w 1171116"/>
              <a:gd name="connsiteY13" fmla="*/ 585694 h 711692"/>
              <a:gd name="connsiteX14" fmla="*/ 385869 w 1171116"/>
              <a:gd name="connsiteY14" fmla="*/ 522695 h 711692"/>
              <a:gd name="connsiteX15" fmla="*/ 418353 w 1171116"/>
              <a:gd name="connsiteY15" fmla="*/ 356339 h 711692"/>
              <a:gd name="connsiteX16" fmla="*/ 385869 w 1171116"/>
              <a:gd name="connsiteY16" fmla="*/ 189982 h 711692"/>
              <a:gd name="connsiteX17" fmla="*/ 284480 w 1171116"/>
              <a:gd name="connsiteY17" fmla="*/ 126982 h 711692"/>
              <a:gd name="connsiteX18" fmla="*/ 908293 w 1171116"/>
              <a:gd name="connsiteY18" fmla="*/ 119108 h 711692"/>
              <a:gd name="connsiteX19" fmla="*/ 842341 w 1171116"/>
              <a:gd name="connsiteY19" fmla="*/ 142732 h 711692"/>
              <a:gd name="connsiteX20" fmla="*/ 814779 w 1171116"/>
              <a:gd name="connsiteY20" fmla="*/ 201302 h 711692"/>
              <a:gd name="connsiteX21" fmla="*/ 842833 w 1171116"/>
              <a:gd name="connsiteY21" fmla="*/ 259871 h 711692"/>
              <a:gd name="connsiteX22" fmla="*/ 908293 w 1171116"/>
              <a:gd name="connsiteY22" fmla="*/ 283496 h 711692"/>
              <a:gd name="connsiteX23" fmla="*/ 973753 w 1171116"/>
              <a:gd name="connsiteY23" fmla="*/ 259871 h 711692"/>
              <a:gd name="connsiteX24" fmla="*/ 1001807 w 1171116"/>
              <a:gd name="connsiteY24" fmla="*/ 201302 h 711692"/>
              <a:gd name="connsiteX25" fmla="*/ 974245 w 1171116"/>
              <a:gd name="connsiteY25" fmla="*/ 142732 h 711692"/>
              <a:gd name="connsiteX26" fmla="*/ 908293 w 1171116"/>
              <a:gd name="connsiteY26" fmla="*/ 119108 h 711692"/>
              <a:gd name="connsiteX27" fmla="*/ 908293 w 1171116"/>
              <a:gd name="connsiteY27" fmla="*/ 0 h 711692"/>
              <a:gd name="connsiteX28" fmla="*/ 1078587 w 1171116"/>
              <a:gd name="connsiteY28" fmla="*/ 54140 h 711692"/>
              <a:gd name="connsiteX29" fmla="*/ 1146507 w 1171116"/>
              <a:gd name="connsiteY29" fmla="*/ 187521 h 711692"/>
              <a:gd name="connsiteX30" fmla="*/ 1085477 w 1171116"/>
              <a:gd name="connsiteY30" fmla="*/ 323854 h 711692"/>
              <a:gd name="connsiteX31" fmla="*/ 1171116 w 1171116"/>
              <a:gd name="connsiteY31" fmla="*/ 497102 h 711692"/>
              <a:gd name="connsiteX32" fmla="*/ 1098274 w 1171116"/>
              <a:gd name="connsiteY32" fmla="*/ 649678 h 711692"/>
              <a:gd name="connsiteX33" fmla="*/ 908293 w 1171116"/>
              <a:gd name="connsiteY33" fmla="*/ 711692 h 711692"/>
              <a:gd name="connsiteX34" fmla="*/ 718311 w 1171116"/>
              <a:gd name="connsiteY34" fmla="*/ 649678 h 711692"/>
              <a:gd name="connsiteX35" fmla="*/ 645469 w 1171116"/>
              <a:gd name="connsiteY35" fmla="*/ 497102 h 711692"/>
              <a:gd name="connsiteX36" fmla="*/ 731108 w 1171116"/>
              <a:gd name="connsiteY36" fmla="*/ 323854 h 711692"/>
              <a:gd name="connsiteX37" fmla="*/ 669094 w 1171116"/>
              <a:gd name="connsiteY37" fmla="*/ 187029 h 711692"/>
              <a:gd name="connsiteX38" fmla="*/ 737507 w 1171116"/>
              <a:gd name="connsiteY38" fmla="*/ 54140 h 711692"/>
              <a:gd name="connsiteX39" fmla="*/ 908293 w 1171116"/>
              <a:gd name="connsiteY39" fmla="*/ 0 h 711692"/>
              <a:gd name="connsiteX40" fmla="*/ 284480 w 1171116"/>
              <a:gd name="connsiteY40" fmla="*/ 0 h 711692"/>
              <a:gd name="connsiteX41" fmla="*/ 498086 w 1171116"/>
              <a:gd name="connsiteY41" fmla="*/ 96959 h 711692"/>
              <a:gd name="connsiteX42" fmla="*/ 568959 w 1171116"/>
              <a:gd name="connsiteY42" fmla="*/ 355846 h 711692"/>
              <a:gd name="connsiteX43" fmla="*/ 498086 w 1171116"/>
              <a:gd name="connsiteY43" fmla="*/ 614733 h 711692"/>
              <a:gd name="connsiteX44" fmla="*/ 284480 w 1171116"/>
              <a:gd name="connsiteY44" fmla="*/ 711692 h 711692"/>
              <a:gd name="connsiteX45" fmla="*/ 70874 w 1171116"/>
              <a:gd name="connsiteY45" fmla="*/ 614733 h 711692"/>
              <a:gd name="connsiteX46" fmla="*/ 0 w 1171116"/>
              <a:gd name="connsiteY46" fmla="*/ 355846 h 711692"/>
              <a:gd name="connsiteX47" fmla="*/ 70874 w 1171116"/>
              <a:gd name="connsiteY47" fmla="*/ 96959 h 711692"/>
              <a:gd name="connsiteX48" fmla="*/ 284480 w 1171116"/>
              <a:gd name="connsiteY48"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171116" h="711692">
                <a:moveTo>
                  <a:pt x="908293" y="401619"/>
                </a:moveTo>
                <a:cubicBezTo>
                  <a:pt x="880075" y="401619"/>
                  <a:pt x="854809" y="409494"/>
                  <a:pt x="832497" y="425243"/>
                </a:cubicBezTo>
                <a:cubicBezTo>
                  <a:pt x="810185" y="440993"/>
                  <a:pt x="799029" y="463633"/>
                  <a:pt x="799029" y="493164"/>
                </a:cubicBezTo>
                <a:cubicBezTo>
                  <a:pt x="799029" y="522695"/>
                  <a:pt x="810513" y="545171"/>
                  <a:pt x="833482" y="560593"/>
                </a:cubicBezTo>
                <a:cubicBezTo>
                  <a:pt x="856450" y="576015"/>
                  <a:pt x="881387" y="583726"/>
                  <a:pt x="908293" y="583726"/>
                </a:cubicBezTo>
                <a:cubicBezTo>
                  <a:pt x="935198" y="583726"/>
                  <a:pt x="960136" y="576015"/>
                  <a:pt x="983104" y="560593"/>
                </a:cubicBezTo>
                <a:cubicBezTo>
                  <a:pt x="1006072" y="545171"/>
                  <a:pt x="1017556" y="522695"/>
                  <a:pt x="1017556" y="493164"/>
                </a:cubicBezTo>
                <a:cubicBezTo>
                  <a:pt x="1017556" y="463633"/>
                  <a:pt x="1006400" y="440993"/>
                  <a:pt x="984088" y="425243"/>
                </a:cubicBezTo>
                <a:cubicBezTo>
                  <a:pt x="961776" y="409494"/>
                  <a:pt x="936511" y="401619"/>
                  <a:pt x="908293" y="401619"/>
                </a:cubicBezTo>
                <a:close/>
                <a:moveTo>
                  <a:pt x="284480" y="126982"/>
                </a:moveTo>
                <a:cubicBezTo>
                  <a:pt x="238543" y="126982"/>
                  <a:pt x="204747" y="147982"/>
                  <a:pt x="183091" y="189982"/>
                </a:cubicBezTo>
                <a:cubicBezTo>
                  <a:pt x="161435" y="231981"/>
                  <a:pt x="150607" y="287433"/>
                  <a:pt x="150607" y="356339"/>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3" y="425243"/>
                  <a:pt x="418353" y="356339"/>
                </a:cubicBezTo>
                <a:cubicBezTo>
                  <a:pt x="418353" y="287433"/>
                  <a:pt x="407525" y="231981"/>
                  <a:pt x="385869" y="189982"/>
                </a:cubicBezTo>
                <a:cubicBezTo>
                  <a:pt x="364213" y="147982"/>
                  <a:pt x="330417" y="126982"/>
                  <a:pt x="284480" y="126982"/>
                </a:cubicBezTo>
                <a:close/>
                <a:moveTo>
                  <a:pt x="908293" y="119108"/>
                </a:moveTo>
                <a:cubicBezTo>
                  <a:pt x="882699" y="119108"/>
                  <a:pt x="860715" y="126982"/>
                  <a:pt x="842341" y="142732"/>
                </a:cubicBezTo>
                <a:cubicBezTo>
                  <a:pt x="823966" y="158482"/>
                  <a:pt x="814779" y="178005"/>
                  <a:pt x="814779" y="201302"/>
                </a:cubicBezTo>
                <a:cubicBezTo>
                  <a:pt x="814779" y="224598"/>
                  <a:pt x="824130" y="244121"/>
                  <a:pt x="842833" y="259871"/>
                </a:cubicBezTo>
                <a:cubicBezTo>
                  <a:pt x="861536" y="275621"/>
                  <a:pt x="883356" y="283496"/>
                  <a:pt x="908293" y="283496"/>
                </a:cubicBezTo>
                <a:cubicBezTo>
                  <a:pt x="933230" y="283496"/>
                  <a:pt x="955050" y="275621"/>
                  <a:pt x="973753" y="259871"/>
                </a:cubicBezTo>
                <a:cubicBezTo>
                  <a:pt x="992455" y="244121"/>
                  <a:pt x="1001807" y="224598"/>
                  <a:pt x="1001807" y="201302"/>
                </a:cubicBezTo>
                <a:cubicBezTo>
                  <a:pt x="1001807" y="178005"/>
                  <a:pt x="992619" y="158482"/>
                  <a:pt x="974245" y="142732"/>
                </a:cubicBezTo>
                <a:cubicBezTo>
                  <a:pt x="955870" y="126982"/>
                  <a:pt x="933886" y="119108"/>
                  <a:pt x="908293" y="119108"/>
                </a:cubicBezTo>
                <a:close/>
                <a:moveTo>
                  <a:pt x="908293" y="0"/>
                </a:moveTo>
                <a:cubicBezTo>
                  <a:pt x="976542" y="0"/>
                  <a:pt x="1033306" y="18047"/>
                  <a:pt x="1078587" y="54140"/>
                </a:cubicBezTo>
                <a:cubicBezTo>
                  <a:pt x="1123867" y="90233"/>
                  <a:pt x="1146507" y="134693"/>
                  <a:pt x="1146507" y="187521"/>
                </a:cubicBezTo>
                <a:cubicBezTo>
                  <a:pt x="1146507" y="240348"/>
                  <a:pt x="1126164" y="285793"/>
                  <a:pt x="1085477" y="323854"/>
                </a:cubicBezTo>
                <a:cubicBezTo>
                  <a:pt x="1142570" y="367822"/>
                  <a:pt x="1171116" y="425572"/>
                  <a:pt x="1171116" y="497102"/>
                </a:cubicBezTo>
                <a:cubicBezTo>
                  <a:pt x="1171116" y="557476"/>
                  <a:pt x="1146835" y="608334"/>
                  <a:pt x="1098274" y="649678"/>
                </a:cubicBezTo>
                <a:cubicBezTo>
                  <a:pt x="1049712" y="691021"/>
                  <a:pt x="986385" y="711692"/>
                  <a:pt x="908293" y="711692"/>
                </a:cubicBezTo>
                <a:cubicBezTo>
                  <a:pt x="830200" y="711692"/>
                  <a:pt x="766874" y="691021"/>
                  <a:pt x="718311" y="649678"/>
                </a:cubicBezTo>
                <a:cubicBezTo>
                  <a:pt x="669750" y="608334"/>
                  <a:pt x="645469" y="557476"/>
                  <a:pt x="645469" y="497102"/>
                </a:cubicBezTo>
                <a:cubicBezTo>
                  <a:pt x="645469" y="425572"/>
                  <a:pt x="674015" y="367822"/>
                  <a:pt x="731108" y="323854"/>
                </a:cubicBezTo>
                <a:cubicBezTo>
                  <a:pt x="689765" y="285136"/>
                  <a:pt x="669094" y="239528"/>
                  <a:pt x="669094" y="187029"/>
                </a:cubicBezTo>
                <a:cubicBezTo>
                  <a:pt x="669094" y="134529"/>
                  <a:pt x="691898" y="90233"/>
                  <a:pt x="737507" y="54140"/>
                </a:cubicBezTo>
                <a:cubicBezTo>
                  <a:pt x="783115" y="18047"/>
                  <a:pt x="840044" y="0"/>
                  <a:pt x="908293" y="0"/>
                </a:cubicBezTo>
                <a:close/>
                <a:moveTo>
                  <a:pt x="284480" y="0"/>
                </a:moveTo>
                <a:cubicBezTo>
                  <a:pt x="379634" y="0"/>
                  <a:pt x="450836" y="32320"/>
                  <a:pt x="498086" y="96959"/>
                </a:cubicBezTo>
                <a:cubicBezTo>
                  <a:pt x="545335" y="161599"/>
                  <a:pt x="568959" y="247895"/>
                  <a:pt x="568959" y="355846"/>
                </a:cubicBezTo>
                <a:cubicBezTo>
                  <a:pt x="568959" y="463797"/>
                  <a:pt x="545335" y="550093"/>
                  <a:pt x="498086" y="614733"/>
                </a:cubicBezTo>
                <a:cubicBezTo>
                  <a:pt x="450836" y="679373"/>
                  <a:pt x="379634" y="711692"/>
                  <a:pt x="284480" y="711692"/>
                </a:cubicBezTo>
                <a:cubicBezTo>
                  <a:pt x="189326" y="711692"/>
                  <a:pt x="118123" y="679373"/>
                  <a:pt x="70874" y="614733"/>
                </a:cubicBezTo>
                <a:cubicBezTo>
                  <a:pt x="23625" y="550093"/>
                  <a:pt x="0" y="463797"/>
                  <a:pt x="0" y="355846"/>
                </a:cubicBezTo>
                <a:cubicBezTo>
                  <a:pt x="0" y="247895"/>
                  <a:pt x="23625" y="161599"/>
                  <a:pt x="70874" y="96959"/>
                </a:cubicBezTo>
                <a:cubicBezTo>
                  <a:pt x="118123" y="32320"/>
                  <a:pt x="189326"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a:t>.</a:t>
            </a:r>
          </a:p>
        </p:txBody>
      </p:sp>
      <p:sp>
        <p:nvSpPr>
          <p:cNvPr id="3" name="Picture Placeholder 13"/>
          <p:cNvSpPr>
            <a:spLocks noGrp="1"/>
          </p:cNvSpPr>
          <p:nvPr>
            <p:ph type="pic" sz="quarter" idx="23"/>
          </p:nvPr>
        </p:nvSpPr>
        <p:spPr>
          <a:xfrm>
            <a:off x="4618037" y="1524000"/>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4067068958"/>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5_ภาพนิ่งชื่อเรื่อง">
    <p:spTree>
      <p:nvGrpSpPr>
        <p:cNvPr id="1" name=""/>
        <p:cNvGrpSpPr/>
        <p:nvPr/>
      </p:nvGrpSpPr>
      <p:grpSpPr>
        <a:xfrm>
          <a:off x="0" y="0"/>
          <a:ext cx="0" cy="0"/>
          <a:chOff x="0" y="0"/>
          <a:chExt cx="0" cy="0"/>
        </a:xfrm>
      </p:grpSpPr>
      <p:sp>
        <p:nvSpPr>
          <p:cNvPr id="2" name="Рисунок 30"/>
          <p:cNvSpPr>
            <a:spLocks noGrp="1"/>
          </p:cNvSpPr>
          <p:nvPr>
            <p:ph type="pic" sz="quarter" idx="112" hasCustomPrompt="1"/>
          </p:nvPr>
        </p:nvSpPr>
        <p:spPr>
          <a:xfrm>
            <a:off x="2466533" y="3657600"/>
            <a:ext cx="10685904" cy="6477000"/>
          </a:xfrm>
          <a:custGeom>
            <a:avLst/>
            <a:gdLst>
              <a:gd name="connsiteX0" fmla="*/ 905436 w 1174166"/>
              <a:gd name="connsiteY0" fmla="*/ 128951 h 711692"/>
              <a:gd name="connsiteX1" fmla="*/ 833086 w 1174166"/>
              <a:gd name="connsiteY1" fmla="*/ 157006 h 711692"/>
              <a:gd name="connsiteX2" fmla="*/ 805032 w 1174166"/>
              <a:gd name="connsiteY2" fmla="*/ 228371 h 711692"/>
              <a:gd name="connsiteX3" fmla="*/ 830625 w 1174166"/>
              <a:gd name="connsiteY3" fmla="*/ 301706 h 711692"/>
              <a:gd name="connsiteX4" fmla="*/ 901991 w 1174166"/>
              <a:gd name="connsiteY4" fmla="*/ 331729 h 711692"/>
              <a:gd name="connsiteX5" fmla="*/ 978279 w 1174166"/>
              <a:gd name="connsiteY5" fmla="*/ 305152 h 711692"/>
              <a:gd name="connsiteX6" fmla="*/ 1008794 w 1174166"/>
              <a:gd name="connsiteY6" fmla="*/ 235262 h 711692"/>
              <a:gd name="connsiteX7" fmla="*/ 979263 w 1174166"/>
              <a:gd name="connsiteY7" fmla="*/ 160451 h 711692"/>
              <a:gd name="connsiteX8" fmla="*/ 905436 w 1174166"/>
              <a:gd name="connsiteY8" fmla="*/ 128951 h 711692"/>
              <a:gd name="connsiteX9" fmla="*/ 284480 w 1174166"/>
              <a:gd name="connsiteY9" fmla="*/ 126982 h 711692"/>
              <a:gd name="connsiteX10" fmla="*/ 183091 w 1174166"/>
              <a:gd name="connsiteY10" fmla="*/ 189982 h 711692"/>
              <a:gd name="connsiteX11" fmla="*/ 150607 w 1174166"/>
              <a:gd name="connsiteY11" fmla="*/ 356339 h 711692"/>
              <a:gd name="connsiteX12" fmla="*/ 183091 w 1174166"/>
              <a:gd name="connsiteY12" fmla="*/ 522695 h 711692"/>
              <a:gd name="connsiteX13" fmla="*/ 284480 w 1174166"/>
              <a:gd name="connsiteY13" fmla="*/ 585694 h 711692"/>
              <a:gd name="connsiteX14" fmla="*/ 385869 w 1174166"/>
              <a:gd name="connsiteY14" fmla="*/ 522695 h 711692"/>
              <a:gd name="connsiteX15" fmla="*/ 418353 w 1174166"/>
              <a:gd name="connsiteY15" fmla="*/ 356339 h 711692"/>
              <a:gd name="connsiteX16" fmla="*/ 385869 w 1174166"/>
              <a:gd name="connsiteY16" fmla="*/ 189982 h 711692"/>
              <a:gd name="connsiteX17" fmla="*/ 284480 w 1174166"/>
              <a:gd name="connsiteY17" fmla="*/ 126982 h 711692"/>
              <a:gd name="connsiteX18" fmla="*/ 905436 w 1174166"/>
              <a:gd name="connsiteY18" fmla="*/ 0 h 711692"/>
              <a:gd name="connsiteX19" fmla="*/ 1031927 w 1174166"/>
              <a:gd name="connsiteY19" fmla="*/ 28055 h 711692"/>
              <a:gd name="connsiteX20" fmla="*/ 1116089 w 1174166"/>
              <a:gd name="connsiteY20" fmla="*/ 106311 h 711692"/>
              <a:gd name="connsiteX21" fmla="*/ 1174166 w 1174166"/>
              <a:gd name="connsiteY21" fmla="*/ 350432 h 711692"/>
              <a:gd name="connsiteX22" fmla="*/ 1151034 w 1174166"/>
              <a:gd name="connsiteY22" fmla="*/ 516297 h 711692"/>
              <a:gd name="connsiteX23" fmla="*/ 1088527 w 1174166"/>
              <a:gd name="connsiteY23" fmla="*/ 629006 h 711692"/>
              <a:gd name="connsiteX24" fmla="*/ 892640 w 1174166"/>
              <a:gd name="connsiteY24" fmla="*/ 711692 h 711692"/>
              <a:gd name="connsiteX25" fmla="*/ 800110 w 1174166"/>
              <a:gd name="connsiteY25" fmla="*/ 697419 h 711692"/>
              <a:gd name="connsiteX26" fmla="*/ 733173 w 1174166"/>
              <a:gd name="connsiteY26" fmla="*/ 668872 h 711692"/>
              <a:gd name="connsiteX27" fmla="*/ 681002 w 1174166"/>
              <a:gd name="connsiteY27" fmla="*/ 631959 h 711692"/>
              <a:gd name="connsiteX28" fmla="*/ 757782 w 1174166"/>
              <a:gd name="connsiteY28" fmla="*/ 523679 h 711692"/>
              <a:gd name="connsiteX29" fmla="*/ 775993 w 1174166"/>
              <a:gd name="connsiteY29" fmla="*/ 538937 h 711692"/>
              <a:gd name="connsiteX30" fmla="*/ 819797 w 1174166"/>
              <a:gd name="connsiteY30" fmla="*/ 564038 h 711692"/>
              <a:gd name="connsiteX31" fmla="*/ 880827 w 1174166"/>
              <a:gd name="connsiteY31" fmla="*/ 579788 h 711692"/>
              <a:gd name="connsiteX32" fmla="*/ 979756 w 1174166"/>
              <a:gd name="connsiteY32" fmla="*/ 536968 h 711692"/>
              <a:gd name="connsiteX33" fmla="*/ 1022575 w 1174166"/>
              <a:gd name="connsiteY33" fmla="*/ 420322 h 711692"/>
              <a:gd name="connsiteX34" fmla="*/ 886733 w 1174166"/>
              <a:gd name="connsiteY34" fmla="*/ 462649 h 711692"/>
              <a:gd name="connsiteX35" fmla="*/ 725791 w 1174166"/>
              <a:gd name="connsiteY35" fmla="*/ 399158 h 711692"/>
              <a:gd name="connsiteX36" fmla="*/ 661315 w 1174166"/>
              <a:gd name="connsiteY36" fmla="*/ 231325 h 711692"/>
              <a:gd name="connsiteX37" fmla="*/ 730713 w 1174166"/>
              <a:gd name="connsiteY37" fmla="*/ 63492 h 711692"/>
              <a:gd name="connsiteX38" fmla="*/ 905436 w 1174166"/>
              <a:gd name="connsiteY38" fmla="*/ 0 h 711692"/>
              <a:gd name="connsiteX39" fmla="*/ 284480 w 1174166"/>
              <a:gd name="connsiteY39" fmla="*/ 0 h 711692"/>
              <a:gd name="connsiteX40" fmla="*/ 498086 w 1174166"/>
              <a:gd name="connsiteY40" fmla="*/ 96959 h 711692"/>
              <a:gd name="connsiteX41" fmla="*/ 568959 w 1174166"/>
              <a:gd name="connsiteY41" fmla="*/ 355846 h 711692"/>
              <a:gd name="connsiteX42" fmla="*/ 498086 w 1174166"/>
              <a:gd name="connsiteY42" fmla="*/ 614733 h 711692"/>
              <a:gd name="connsiteX43" fmla="*/ 284480 w 1174166"/>
              <a:gd name="connsiteY43" fmla="*/ 711692 h 711692"/>
              <a:gd name="connsiteX44" fmla="*/ 70874 w 1174166"/>
              <a:gd name="connsiteY44" fmla="*/ 614733 h 711692"/>
              <a:gd name="connsiteX45" fmla="*/ 0 w 1174166"/>
              <a:gd name="connsiteY45" fmla="*/ 355846 h 711692"/>
              <a:gd name="connsiteX46" fmla="*/ 70874 w 1174166"/>
              <a:gd name="connsiteY46" fmla="*/ 96959 h 711692"/>
              <a:gd name="connsiteX47" fmla="*/ 284480 w 1174166"/>
              <a:gd name="connsiteY47"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174166" h="711692">
                <a:moveTo>
                  <a:pt x="905436" y="128951"/>
                </a:moveTo>
                <a:cubicBezTo>
                  <a:pt x="875906" y="128951"/>
                  <a:pt x="851788" y="138303"/>
                  <a:pt x="833086" y="157006"/>
                </a:cubicBezTo>
                <a:cubicBezTo>
                  <a:pt x="814383" y="175708"/>
                  <a:pt x="805032" y="199497"/>
                  <a:pt x="805032" y="228371"/>
                </a:cubicBezTo>
                <a:cubicBezTo>
                  <a:pt x="805032" y="257246"/>
                  <a:pt x="813563" y="281691"/>
                  <a:pt x="830625" y="301706"/>
                </a:cubicBezTo>
                <a:cubicBezTo>
                  <a:pt x="847687" y="321722"/>
                  <a:pt x="871476" y="331729"/>
                  <a:pt x="901991" y="331729"/>
                </a:cubicBezTo>
                <a:cubicBezTo>
                  <a:pt x="932506" y="331729"/>
                  <a:pt x="957936" y="322870"/>
                  <a:pt x="978279" y="305152"/>
                </a:cubicBezTo>
                <a:cubicBezTo>
                  <a:pt x="998622" y="287433"/>
                  <a:pt x="1008794" y="264137"/>
                  <a:pt x="1008794" y="235262"/>
                </a:cubicBezTo>
                <a:cubicBezTo>
                  <a:pt x="1008794" y="206387"/>
                  <a:pt x="998950" y="181451"/>
                  <a:pt x="979263" y="160451"/>
                </a:cubicBezTo>
                <a:cubicBezTo>
                  <a:pt x="959576" y="139451"/>
                  <a:pt x="934967" y="128951"/>
                  <a:pt x="905436" y="128951"/>
                </a:cubicBezTo>
                <a:close/>
                <a:moveTo>
                  <a:pt x="284480" y="126982"/>
                </a:moveTo>
                <a:cubicBezTo>
                  <a:pt x="238543" y="126982"/>
                  <a:pt x="204747" y="147982"/>
                  <a:pt x="183091" y="189982"/>
                </a:cubicBezTo>
                <a:cubicBezTo>
                  <a:pt x="161435" y="231981"/>
                  <a:pt x="150607" y="287433"/>
                  <a:pt x="150607" y="356339"/>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3" y="425243"/>
                  <a:pt x="418353" y="356339"/>
                </a:cubicBezTo>
                <a:cubicBezTo>
                  <a:pt x="418353" y="287433"/>
                  <a:pt x="407525" y="231981"/>
                  <a:pt x="385869" y="189982"/>
                </a:cubicBezTo>
                <a:cubicBezTo>
                  <a:pt x="364213" y="147982"/>
                  <a:pt x="330417" y="126982"/>
                  <a:pt x="284480" y="126982"/>
                </a:cubicBezTo>
                <a:close/>
                <a:moveTo>
                  <a:pt x="905436" y="0"/>
                </a:moveTo>
                <a:cubicBezTo>
                  <a:pt x="953998" y="0"/>
                  <a:pt x="996161" y="9351"/>
                  <a:pt x="1031927" y="28055"/>
                </a:cubicBezTo>
                <a:cubicBezTo>
                  <a:pt x="1067692" y="46757"/>
                  <a:pt x="1095746" y="72843"/>
                  <a:pt x="1116089" y="106311"/>
                </a:cubicBezTo>
                <a:cubicBezTo>
                  <a:pt x="1154807" y="171279"/>
                  <a:pt x="1174166" y="252653"/>
                  <a:pt x="1174166" y="350432"/>
                </a:cubicBezTo>
                <a:cubicBezTo>
                  <a:pt x="1174166" y="413431"/>
                  <a:pt x="1166455" y="468719"/>
                  <a:pt x="1151034" y="516297"/>
                </a:cubicBezTo>
                <a:cubicBezTo>
                  <a:pt x="1135612" y="563874"/>
                  <a:pt x="1114777" y="601444"/>
                  <a:pt x="1088527" y="629006"/>
                </a:cubicBezTo>
                <a:cubicBezTo>
                  <a:pt x="1034715" y="684130"/>
                  <a:pt x="969419" y="711692"/>
                  <a:pt x="892640" y="711692"/>
                </a:cubicBezTo>
                <a:cubicBezTo>
                  <a:pt x="860484" y="711692"/>
                  <a:pt x="829640" y="706935"/>
                  <a:pt x="800110" y="697419"/>
                </a:cubicBezTo>
                <a:cubicBezTo>
                  <a:pt x="770579" y="687904"/>
                  <a:pt x="748267" y="678388"/>
                  <a:pt x="733173" y="668872"/>
                </a:cubicBezTo>
                <a:cubicBezTo>
                  <a:pt x="718080" y="659357"/>
                  <a:pt x="700690" y="647052"/>
                  <a:pt x="681002" y="631959"/>
                </a:cubicBezTo>
                <a:lnTo>
                  <a:pt x="757782" y="523679"/>
                </a:lnTo>
                <a:cubicBezTo>
                  <a:pt x="762376" y="527617"/>
                  <a:pt x="768446" y="532703"/>
                  <a:pt x="775993" y="538937"/>
                </a:cubicBezTo>
                <a:cubicBezTo>
                  <a:pt x="783540" y="545171"/>
                  <a:pt x="798141" y="553538"/>
                  <a:pt x="819797" y="564038"/>
                </a:cubicBezTo>
                <a:cubicBezTo>
                  <a:pt x="841453" y="574538"/>
                  <a:pt x="861796" y="579788"/>
                  <a:pt x="880827" y="579788"/>
                </a:cubicBezTo>
                <a:cubicBezTo>
                  <a:pt x="923483" y="579788"/>
                  <a:pt x="956459" y="565514"/>
                  <a:pt x="979756" y="536968"/>
                </a:cubicBezTo>
                <a:cubicBezTo>
                  <a:pt x="1003052" y="508422"/>
                  <a:pt x="1017325" y="469540"/>
                  <a:pt x="1022575" y="420322"/>
                </a:cubicBezTo>
                <a:cubicBezTo>
                  <a:pt x="980576" y="448540"/>
                  <a:pt x="935295" y="462649"/>
                  <a:pt x="886733" y="462649"/>
                </a:cubicBezTo>
                <a:cubicBezTo>
                  <a:pt x="822422" y="462649"/>
                  <a:pt x="768775" y="441485"/>
                  <a:pt x="725791" y="399158"/>
                </a:cubicBezTo>
                <a:cubicBezTo>
                  <a:pt x="682807" y="356831"/>
                  <a:pt x="661315" y="300886"/>
                  <a:pt x="661315" y="231325"/>
                </a:cubicBezTo>
                <a:cubicBezTo>
                  <a:pt x="661315" y="161763"/>
                  <a:pt x="684448" y="105819"/>
                  <a:pt x="730713" y="63492"/>
                </a:cubicBezTo>
                <a:cubicBezTo>
                  <a:pt x="776977" y="21164"/>
                  <a:pt x="835219" y="0"/>
                  <a:pt x="905436" y="0"/>
                </a:cubicBezTo>
                <a:close/>
                <a:moveTo>
                  <a:pt x="284480" y="0"/>
                </a:moveTo>
                <a:cubicBezTo>
                  <a:pt x="379634" y="0"/>
                  <a:pt x="450836" y="32320"/>
                  <a:pt x="498086" y="96959"/>
                </a:cubicBezTo>
                <a:cubicBezTo>
                  <a:pt x="545335" y="161599"/>
                  <a:pt x="568959" y="247895"/>
                  <a:pt x="568959" y="355846"/>
                </a:cubicBezTo>
                <a:cubicBezTo>
                  <a:pt x="568959" y="463797"/>
                  <a:pt x="545335" y="550093"/>
                  <a:pt x="498086" y="614733"/>
                </a:cubicBezTo>
                <a:cubicBezTo>
                  <a:pt x="450836" y="679373"/>
                  <a:pt x="379634" y="711692"/>
                  <a:pt x="284480" y="711692"/>
                </a:cubicBezTo>
                <a:cubicBezTo>
                  <a:pt x="189326" y="711692"/>
                  <a:pt x="118123" y="679373"/>
                  <a:pt x="70874" y="614733"/>
                </a:cubicBezTo>
                <a:cubicBezTo>
                  <a:pt x="23625" y="550093"/>
                  <a:pt x="0" y="463797"/>
                  <a:pt x="0" y="355846"/>
                </a:cubicBezTo>
                <a:cubicBezTo>
                  <a:pt x="0" y="247895"/>
                  <a:pt x="23625" y="161599"/>
                  <a:pt x="70874" y="96959"/>
                </a:cubicBezTo>
                <a:cubicBezTo>
                  <a:pt x="118123" y="32320"/>
                  <a:pt x="189326"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a:t>.</a:t>
            </a:r>
          </a:p>
        </p:txBody>
      </p:sp>
      <p:sp>
        <p:nvSpPr>
          <p:cNvPr id="3" name="Picture Placeholder 13"/>
          <p:cNvSpPr>
            <a:spLocks noGrp="1"/>
          </p:cNvSpPr>
          <p:nvPr>
            <p:ph type="pic" sz="quarter" idx="23"/>
          </p:nvPr>
        </p:nvSpPr>
        <p:spPr>
          <a:xfrm>
            <a:off x="12923837" y="1855829"/>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092931475"/>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2019/11/1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1387780488"/>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ภาพนิ่งชื่อเรื่อง">
    <p:spTree>
      <p:nvGrpSpPr>
        <p:cNvPr id="1" name=""/>
        <p:cNvGrpSpPr/>
        <p:nvPr/>
      </p:nvGrpSpPr>
      <p:grpSpPr>
        <a:xfrm>
          <a:off x="0" y="0"/>
          <a:ext cx="0" cy="0"/>
          <a:chOff x="0" y="0"/>
          <a:chExt cx="0" cy="0"/>
        </a:xfrm>
      </p:grpSpPr>
      <p:sp>
        <p:nvSpPr>
          <p:cNvPr id="3" name="Рисунок 31"/>
          <p:cNvSpPr>
            <a:spLocks noGrp="1"/>
          </p:cNvSpPr>
          <p:nvPr>
            <p:ph type="pic" sz="quarter" idx="65"/>
          </p:nvPr>
        </p:nvSpPr>
        <p:spPr>
          <a:xfrm>
            <a:off x="10790237" y="1041291"/>
            <a:ext cx="11125200" cy="11150709"/>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a:noFill/>
        </p:spPr>
        <p:txBody>
          <a:bodyPr wrap="square" anchor="ctr" anchorCtr="0">
            <a:noAutofit/>
          </a:bodyPr>
          <a:lstStyle>
            <a:lvl1pPr algn="ctr">
              <a:defRPr sz="1000"/>
            </a:lvl1pPr>
          </a:lstStyle>
          <a:p>
            <a:endParaRPr lang="en-US" dirty="0"/>
          </a:p>
        </p:txBody>
      </p:sp>
    </p:spTree>
    <p:extLst>
      <p:ext uri="{BB962C8B-B14F-4D97-AF65-F5344CB8AC3E}">
        <p14:creationId xmlns:p14="http://schemas.microsoft.com/office/powerpoint/2010/main" val="406551489"/>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ภาพนิ่งชื่อเรื่อง">
    <p:spTree>
      <p:nvGrpSpPr>
        <p:cNvPr id="1" name=""/>
        <p:cNvGrpSpPr/>
        <p:nvPr/>
      </p:nvGrpSpPr>
      <p:grpSpPr>
        <a:xfrm>
          <a:off x="0" y="0"/>
          <a:ext cx="0" cy="0"/>
          <a:chOff x="0" y="0"/>
          <a:chExt cx="0" cy="0"/>
        </a:xfrm>
      </p:grpSpPr>
      <p:sp>
        <p:nvSpPr>
          <p:cNvPr id="3" name="Рисунок 31"/>
          <p:cNvSpPr>
            <a:spLocks noGrp="1"/>
          </p:cNvSpPr>
          <p:nvPr>
            <p:ph type="pic" sz="quarter" idx="65"/>
          </p:nvPr>
        </p:nvSpPr>
        <p:spPr>
          <a:xfrm>
            <a:off x="1951037" y="1346091"/>
            <a:ext cx="11125200" cy="11150709"/>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a:noFill/>
        </p:spPr>
        <p:txBody>
          <a:bodyPr wrap="square" anchor="ctr" anchorCtr="0">
            <a:noAutofit/>
          </a:bodyPr>
          <a:lstStyle>
            <a:lvl1pPr algn="ctr">
              <a:defRPr sz="1000"/>
            </a:lvl1pPr>
          </a:lstStyle>
          <a:p>
            <a:endParaRPr lang="en-US" dirty="0"/>
          </a:p>
        </p:txBody>
      </p:sp>
      <p:sp>
        <p:nvSpPr>
          <p:cNvPr id="4" name="Рисунок 31"/>
          <p:cNvSpPr>
            <a:spLocks noGrp="1"/>
          </p:cNvSpPr>
          <p:nvPr>
            <p:ph type="pic" sz="quarter" idx="66"/>
          </p:nvPr>
        </p:nvSpPr>
        <p:spPr>
          <a:xfrm>
            <a:off x="11628437" y="3156545"/>
            <a:ext cx="8001000" cy="8019346"/>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a:noFill/>
        </p:spPr>
        <p:txBody>
          <a:bodyPr wrap="square" anchor="ctr" anchorCtr="0">
            <a:noAutofit/>
          </a:bodyPr>
          <a:lstStyle>
            <a:lvl1pPr algn="ctr">
              <a:defRPr sz="1000"/>
            </a:lvl1pPr>
          </a:lstStyle>
          <a:p>
            <a:endParaRPr lang="en-US" dirty="0"/>
          </a:p>
        </p:txBody>
      </p:sp>
    </p:spTree>
    <p:extLst>
      <p:ext uri="{BB962C8B-B14F-4D97-AF65-F5344CB8AC3E}">
        <p14:creationId xmlns:p14="http://schemas.microsoft.com/office/powerpoint/2010/main" val="70935840"/>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ภาพนิ่งชื่อเรื่อง">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xmlns="" id="{94DB4094-3578-48A9-84CC-842E3D9B004C}"/>
              </a:ext>
            </a:extLst>
          </p:cNvPr>
          <p:cNvSpPr>
            <a:spLocks noGrp="1"/>
          </p:cNvSpPr>
          <p:nvPr>
            <p:ph type="pic" sz="quarter" idx="10"/>
          </p:nvPr>
        </p:nvSpPr>
        <p:spPr>
          <a:xfrm>
            <a:off x="3864990" y="1219200"/>
            <a:ext cx="5359364" cy="5053586"/>
          </a:xfrm>
          <a:prstGeom prst="diamond">
            <a:avLst/>
          </a:prstGeom>
        </p:spPr>
        <p:txBody>
          <a:bodyPr/>
          <a:lstStyle>
            <a:lvl1pPr>
              <a:defRPr sz="1600"/>
            </a:lvl1pPr>
          </a:lstStyle>
          <a:p>
            <a:pPr lvl="0"/>
            <a:endParaRPr lang="id-ID" noProof="0"/>
          </a:p>
        </p:txBody>
      </p:sp>
      <p:sp>
        <p:nvSpPr>
          <p:cNvPr id="6" name="Picture Placeholder 6">
            <a:extLst>
              <a:ext uri="{FF2B5EF4-FFF2-40B4-BE49-F238E27FC236}">
                <a16:creationId xmlns:a16="http://schemas.microsoft.com/office/drawing/2014/main" xmlns="" id="{737270DC-7642-4E99-A410-F9E5DB38824D}"/>
              </a:ext>
            </a:extLst>
          </p:cNvPr>
          <p:cNvSpPr>
            <a:spLocks noGrp="1"/>
          </p:cNvSpPr>
          <p:nvPr>
            <p:ph type="pic" sz="quarter" idx="11"/>
          </p:nvPr>
        </p:nvSpPr>
        <p:spPr>
          <a:xfrm>
            <a:off x="6754818" y="1494530"/>
            <a:ext cx="10588619" cy="9984484"/>
          </a:xfrm>
          <a:prstGeom prst="diamond">
            <a:avLst/>
          </a:prstGeom>
        </p:spPr>
        <p:txBody>
          <a:bodyPr/>
          <a:lstStyle>
            <a:lvl1pPr>
              <a:defRPr sz="1600"/>
            </a:lvl1pPr>
          </a:lstStyle>
          <a:p>
            <a:pPr lvl="0"/>
            <a:endParaRPr lang="id-ID" noProof="0"/>
          </a:p>
        </p:txBody>
      </p:sp>
      <p:sp>
        <p:nvSpPr>
          <p:cNvPr id="7" name="Picture Placeholder 6">
            <a:extLst>
              <a:ext uri="{FF2B5EF4-FFF2-40B4-BE49-F238E27FC236}">
                <a16:creationId xmlns:a16="http://schemas.microsoft.com/office/drawing/2014/main" xmlns="" id="{A82B8E6D-5DED-4AB1-8853-CA9F6DBC26CB}"/>
              </a:ext>
            </a:extLst>
          </p:cNvPr>
          <p:cNvSpPr>
            <a:spLocks noGrp="1"/>
          </p:cNvSpPr>
          <p:nvPr>
            <p:ph type="pic" sz="quarter" idx="12"/>
          </p:nvPr>
        </p:nvSpPr>
        <p:spPr>
          <a:xfrm>
            <a:off x="1807590" y="5715000"/>
            <a:ext cx="7475637" cy="7049114"/>
          </a:xfrm>
          <a:prstGeom prst="diamond">
            <a:avLst/>
          </a:prstGeom>
        </p:spPr>
        <p:txBody>
          <a:bodyPr/>
          <a:lstStyle>
            <a:lvl1pPr>
              <a:defRPr sz="1600"/>
            </a:lvl1pPr>
          </a:lstStyle>
          <a:p>
            <a:pPr lvl="0"/>
            <a:endParaRPr lang="id-ID" noProof="0"/>
          </a:p>
        </p:txBody>
      </p:sp>
    </p:spTree>
    <p:extLst>
      <p:ext uri="{BB962C8B-B14F-4D97-AF65-F5344CB8AC3E}">
        <p14:creationId xmlns:p14="http://schemas.microsoft.com/office/powerpoint/2010/main" val="612986380"/>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ภาพนิ่งชื่อเรื่อง">
    <p:spTree>
      <p:nvGrpSpPr>
        <p:cNvPr id="1" name=""/>
        <p:cNvGrpSpPr/>
        <p:nvPr/>
      </p:nvGrpSpPr>
      <p:grpSpPr>
        <a:xfrm>
          <a:off x="0" y="0"/>
          <a:ext cx="0" cy="0"/>
          <a:chOff x="0" y="0"/>
          <a:chExt cx="0" cy="0"/>
        </a:xfrm>
      </p:grpSpPr>
      <p:sp>
        <p:nvSpPr>
          <p:cNvPr id="8" name="Picture Placeholder 4">
            <a:extLst>
              <a:ext uri="{FF2B5EF4-FFF2-40B4-BE49-F238E27FC236}">
                <a16:creationId xmlns:a16="http://schemas.microsoft.com/office/drawing/2014/main" xmlns="" id="{3EB09AAE-0DB1-43A2-A5DB-E2B844558742}"/>
              </a:ext>
            </a:extLst>
          </p:cNvPr>
          <p:cNvSpPr>
            <a:spLocks noGrp="1"/>
          </p:cNvSpPr>
          <p:nvPr>
            <p:ph type="pic" sz="quarter" idx="10"/>
          </p:nvPr>
        </p:nvSpPr>
        <p:spPr>
          <a:xfrm>
            <a:off x="0" y="0"/>
            <a:ext cx="13144500" cy="13716000"/>
          </a:xfrm>
          <a:custGeom>
            <a:avLst/>
            <a:gdLst>
              <a:gd name="connsiteX0" fmla="*/ 0 w 6572250"/>
              <a:gd name="connsiteY0" fmla="*/ 0 h 6858000"/>
              <a:gd name="connsiteX1" fmla="*/ 6572250 w 6572250"/>
              <a:gd name="connsiteY1" fmla="*/ 0 h 6858000"/>
              <a:gd name="connsiteX2" fmla="*/ 6572250 w 6572250"/>
              <a:gd name="connsiteY2" fmla="*/ 6858000 h 6858000"/>
              <a:gd name="connsiteX3" fmla="*/ 0 w 657225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72250" h="6858000">
                <a:moveTo>
                  <a:pt x="0" y="0"/>
                </a:moveTo>
                <a:lnTo>
                  <a:pt x="6572250" y="0"/>
                </a:lnTo>
                <a:lnTo>
                  <a:pt x="6572250" y="6858000"/>
                </a:lnTo>
                <a:lnTo>
                  <a:pt x="0" y="6858000"/>
                </a:lnTo>
                <a:close/>
              </a:path>
            </a:pathLst>
          </a:custGeom>
        </p:spPr>
        <p:txBody>
          <a:bodyPr wrap="square">
            <a:noAutofit/>
          </a:bodyPr>
          <a:lstStyle>
            <a:lvl1pPr>
              <a:defRPr sz="1600"/>
            </a:lvl1pPr>
          </a:lstStyle>
          <a:p>
            <a:pPr lvl="0"/>
            <a:endParaRPr lang="en-US" noProof="0"/>
          </a:p>
        </p:txBody>
      </p:sp>
    </p:spTree>
    <p:extLst>
      <p:ext uri="{BB962C8B-B14F-4D97-AF65-F5344CB8AC3E}">
        <p14:creationId xmlns:p14="http://schemas.microsoft.com/office/powerpoint/2010/main" val="2030528240"/>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ภาพนิ่งชื่อเรื่อง">
    <p:spTree>
      <p:nvGrpSpPr>
        <p:cNvPr id="1" name=""/>
        <p:cNvGrpSpPr/>
        <p:nvPr/>
      </p:nvGrpSpPr>
      <p:grpSpPr>
        <a:xfrm>
          <a:off x="0" y="0"/>
          <a:ext cx="0" cy="0"/>
          <a:chOff x="0" y="0"/>
          <a:chExt cx="0" cy="0"/>
        </a:xfrm>
      </p:grpSpPr>
      <p:sp>
        <p:nvSpPr>
          <p:cNvPr id="8" name="Picture Placeholder 4">
            <a:extLst>
              <a:ext uri="{FF2B5EF4-FFF2-40B4-BE49-F238E27FC236}">
                <a16:creationId xmlns:a16="http://schemas.microsoft.com/office/drawing/2014/main" xmlns="" id="{3EB09AAE-0DB1-43A2-A5DB-E2B844558742}"/>
              </a:ext>
            </a:extLst>
          </p:cNvPr>
          <p:cNvSpPr>
            <a:spLocks noGrp="1"/>
          </p:cNvSpPr>
          <p:nvPr>
            <p:ph type="pic" sz="quarter" idx="10"/>
          </p:nvPr>
        </p:nvSpPr>
        <p:spPr>
          <a:xfrm>
            <a:off x="0" y="0"/>
            <a:ext cx="19040806" cy="13747532"/>
          </a:xfrm>
          <a:custGeom>
            <a:avLst/>
            <a:gdLst>
              <a:gd name="connsiteX0" fmla="*/ 0 w 6572250"/>
              <a:gd name="connsiteY0" fmla="*/ 0 h 6858000"/>
              <a:gd name="connsiteX1" fmla="*/ 6572250 w 6572250"/>
              <a:gd name="connsiteY1" fmla="*/ 0 h 6858000"/>
              <a:gd name="connsiteX2" fmla="*/ 6572250 w 6572250"/>
              <a:gd name="connsiteY2" fmla="*/ 6858000 h 6858000"/>
              <a:gd name="connsiteX3" fmla="*/ 0 w 6572250"/>
              <a:gd name="connsiteY3" fmla="*/ 6858000 h 6858000"/>
              <a:gd name="connsiteX0" fmla="*/ 0 w 6572250"/>
              <a:gd name="connsiteY0" fmla="*/ 0 h 6873766"/>
              <a:gd name="connsiteX1" fmla="*/ 6572250 w 6572250"/>
              <a:gd name="connsiteY1" fmla="*/ 0 h 6873766"/>
              <a:gd name="connsiteX2" fmla="*/ 2410154 w 6572250"/>
              <a:gd name="connsiteY2" fmla="*/ 6873766 h 6873766"/>
              <a:gd name="connsiteX3" fmla="*/ 0 w 6572250"/>
              <a:gd name="connsiteY3" fmla="*/ 6858000 h 6873766"/>
              <a:gd name="connsiteX4" fmla="*/ 0 w 6572250"/>
              <a:gd name="connsiteY4" fmla="*/ 0 h 6873766"/>
              <a:gd name="connsiteX0" fmla="*/ 0 w 10214085"/>
              <a:gd name="connsiteY0" fmla="*/ 15766 h 6889532"/>
              <a:gd name="connsiteX1" fmla="*/ 10214085 w 10214085"/>
              <a:gd name="connsiteY1" fmla="*/ 0 h 6889532"/>
              <a:gd name="connsiteX2" fmla="*/ 2410154 w 10214085"/>
              <a:gd name="connsiteY2" fmla="*/ 6889532 h 6889532"/>
              <a:gd name="connsiteX3" fmla="*/ 0 w 10214085"/>
              <a:gd name="connsiteY3" fmla="*/ 6873766 h 6889532"/>
              <a:gd name="connsiteX4" fmla="*/ 0 w 10214085"/>
              <a:gd name="connsiteY4" fmla="*/ 15766 h 6889532"/>
              <a:gd name="connsiteX0" fmla="*/ 0 w 9520403"/>
              <a:gd name="connsiteY0" fmla="*/ 0 h 6873766"/>
              <a:gd name="connsiteX1" fmla="*/ 9520403 w 9520403"/>
              <a:gd name="connsiteY1" fmla="*/ 0 h 6873766"/>
              <a:gd name="connsiteX2" fmla="*/ 2410154 w 9520403"/>
              <a:gd name="connsiteY2" fmla="*/ 6873766 h 6873766"/>
              <a:gd name="connsiteX3" fmla="*/ 0 w 9520403"/>
              <a:gd name="connsiteY3" fmla="*/ 6858000 h 6873766"/>
              <a:gd name="connsiteX4" fmla="*/ 0 w 9520403"/>
              <a:gd name="connsiteY4" fmla="*/ 0 h 6873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0403" h="6873766">
                <a:moveTo>
                  <a:pt x="0" y="0"/>
                </a:moveTo>
                <a:lnTo>
                  <a:pt x="9520403" y="0"/>
                </a:lnTo>
                <a:lnTo>
                  <a:pt x="2410154" y="6873766"/>
                </a:lnTo>
                <a:lnTo>
                  <a:pt x="0" y="6858000"/>
                </a:lnTo>
                <a:lnTo>
                  <a:pt x="0" y="0"/>
                </a:lnTo>
                <a:close/>
              </a:path>
            </a:pathLst>
          </a:custGeom>
        </p:spPr>
        <p:txBody>
          <a:bodyPr wrap="square">
            <a:noAutofit/>
          </a:bodyPr>
          <a:lstStyle>
            <a:lvl1pPr>
              <a:defRPr sz="1600"/>
            </a:lvl1pPr>
          </a:lstStyle>
          <a:p>
            <a:pPr lvl="0"/>
            <a:endParaRPr lang="en-US" noProof="0"/>
          </a:p>
        </p:txBody>
      </p:sp>
    </p:spTree>
    <p:extLst>
      <p:ext uri="{BB962C8B-B14F-4D97-AF65-F5344CB8AC3E}">
        <p14:creationId xmlns:p14="http://schemas.microsoft.com/office/powerpoint/2010/main" val="1014846416"/>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ภาพนิ่งชื่อเรื่อง">
    <p:spTree>
      <p:nvGrpSpPr>
        <p:cNvPr id="1" name=""/>
        <p:cNvGrpSpPr/>
        <p:nvPr/>
      </p:nvGrpSpPr>
      <p:grpSpPr>
        <a:xfrm>
          <a:off x="0" y="0"/>
          <a:ext cx="0" cy="0"/>
          <a:chOff x="0" y="0"/>
          <a:chExt cx="0" cy="0"/>
        </a:xfrm>
      </p:grpSpPr>
      <p:sp>
        <p:nvSpPr>
          <p:cNvPr id="3" name="Picture Placeholder 18"/>
          <p:cNvSpPr>
            <a:spLocks noGrp="1"/>
          </p:cNvSpPr>
          <p:nvPr>
            <p:ph type="pic" sz="quarter" idx="15"/>
          </p:nvPr>
        </p:nvSpPr>
        <p:spPr>
          <a:xfrm>
            <a:off x="-182563" y="-76199"/>
            <a:ext cx="22334444" cy="13925000"/>
          </a:xfrm>
          <a:custGeom>
            <a:avLst/>
            <a:gdLst>
              <a:gd name="connsiteX0" fmla="*/ 8955694 w 11724934"/>
              <a:gd name="connsiteY0" fmla="*/ 2976334 h 13428667"/>
              <a:gd name="connsiteX1" fmla="*/ 3330999 w 11724934"/>
              <a:gd name="connsiteY1" fmla="*/ 12125956 h 13428667"/>
              <a:gd name="connsiteX2" fmla="*/ 3074428 w 11724934"/>
              <a:gd name="connsiteY2" fmla="*/ 11690634 h 13428667"/>
              <a:gd name="connsiteX3" fmla="*/ 8133670 w 11724934"/>
              <a:gd name="connsiteY3" fmla="*/ 3460824 h 13428667"/>
              <a:gd name="connsiteX4" fmla="*/ 6613112 w 11724934"/>
              <a:gd name="connsiteY4" fmla="*/ 2045671 h 13428667"/>
              <a:gd name="connsiteX5" fmla="*/ 988418 w 11724934"/>
              <a:gd name="connsiteY5" fmla="*/ 11195294 h 13428667"/>
              <a:gd name="connsiteX6" fmla="*/ 731845 w 11724934"/>
              <a:gd name="connsiteY6" fmla="*/ 10759973 h 13428667"/>
              <a:gd name="connsiteX7" fmla="*/ 5791089 w 11724934"/>
              <a:gd name="connsiteY7" fmla="*/ 2530161 h 13428667"/>
              <a:gd name="connsiteX8" fmla="*/ 10347090 w 11724934"/>
              <a:gd name="connsiteY8" fmla="*/ 1955479 h 13428667"/>
              <a:gd name="connsiteX9" fmla="*/ 3290281 w 11724934"/>
              <a:gd name="connsiteY9" fmla="*/ 13428667 h 13428667"/>
              <a:gd name="connsiteX10" fmla="*/ 2991235 w 11724934"/>
              <a:gd name="connsiteY10" fmla="*/ 12921283 h 13428667"/>
              <a:gd name="connsiteX11" fmla="*/ 9388443 w 11724934"/>
              <a:gd name="connsiteY11" fmla="*/ 2520493 h 13428667"/>
              <a:gd name="connsiteX12" fmla="*/ 9016568 w 11724934"/>
              <a:gd name="connsiteY12" fmla="*/ 1717422 h 13428667"/>
              <a:gd name="connsiteX13" fmla="*/ 3391873 w 11724934"/>
              <a:gd name="connsiteY13" fmla="*/ 10867044 h 13428667"/>
              <a:gd name="connsiteX14" fmla="*/ 3135302 w 11724934"/>
              <a:gd name="connsiteY14" fmla="*/ 10431723 h 13428667"/>
              <a:gd name="connsiteX15" fmla="*/ 8194543 w 11724934"/>
              <a:gd name="connsiteY15" fmla="*/ 2201912 h 13428667"/>
              <a:gd name="connsiteX16" fmla="*/ 8004509 w 11724934"/>
              <a:gd name="connsiteY16" fmla="*/ 1024816 h 13428667"/>
              <a:gd name="connsiteX17" fmla="*/ 947699 w 11724934"/>
              <a:gd name="connsiteY17" fmla="*/ 12498007 h 13428667"/>
              <a:gd name="connsiteX18" fmla="*/ 648653 w 11724934"/>
              <a:gd name="connsiteY18" fmla="*/ 11990622 h 13428667"/>
              <a:gd name="connsiteX19" fmla="*/ 7045862 w 11724934"/>
              <a:gd name="connsiteY19" fmla="*/ 1589830 h 13428667"/>
              <a:gd name="connsiteX20" fmla="*/ 11724934 w 11724934"/>
              <a:gd name="connsiteY20" fmla="*/ 930662 h 13428667"/>
              <a:gd name="connsiteX21" fmla="*/ 4668125 w 11724934"/>
              <a:gd name="connsiteY21" fmla="*/ 12403851 h 13428667"/>
              <a:gd name="connsiteX22" fmla="*/ 4369080 w 11724934"/>
              <a:gd name="connsiteY22" fmla="*/ 11896466 h 13428667"/>
              <a:gd name="connsiteX23" fmla="*/ 10766288 w 11724934"/>
              <a:gd name="connsiteY23" fmla="*/ 1495676 h 13428667"/>
              <a:gd name="connsiteX24" fmla="*/ 6673985 w 11724934"/>
              <a:gd name="connsiteY24" fmla="*/ 786761 h 13428667"/>
              <a:gd name="connsiteX25" fmla="*/ 1049293 w 11724934"/>
              <a:gd name="connsiteY25" fmla="*/ 9936384 h 13428667"/>
              <a:gd name="connsiteX26" fmla="*/ 792719 w 11724934"/>
              <a:gd name="connsiteY26" fmla="*/ 9501062 h 13428667"/>
              <a:gd name="connsiteX27" fmla="*/ 5851961 w 11724934"/>
              <a:gd name="connsiteY27" fmla="*/ 1271251 h 13428667"/>
              <a:gd name="connsiteX28" fmla="*/ 6440843 w 11724934"/>
              <a:gd name="connsiteY28" fmla="*/ 94156 h 13428667"/>
              <a:gd name="connsiteX29" fmla="*/ 278218 w 11724934"/>
              <a:gd name="connsiteY29" fmla="*/ 10053030 h 13428667"/>
              <a:gd name="connsiteX30" fmla="*/ 0 w 11724934"/>
              <a:gd name="connsiteY30" fmla="*/ 9580984 h 13428667"/>
              <a:gd name="connsiteX31" fmla="*/ 5543097 w 11724934"/>
              <a:gd name="connsiteY31" fmla="*/ 623276 h 13428667"/>
              <a:gd name="connsiteX32" fmla="*/ 9382354 w 11724934"/>
              <a:gd name="connsiteY32" fmla="*/ 0 h 13428667"/>
              <a:gd name="connsiteX33" fmla="*/ 2325545 w 11724934"/>
              <a:gd name="connsiteY33" fmla="*/ 11473190 h 13428667"/>
              <a:gd name="connsiteX34" fmla="*/ 2026498 w 11724934"/>
              <a:gd name="connsiteY34" fmla="*/ 10965805 h 13428667"/>
              <a:gd name="connsiteX35" fmla="*/ 8423706 w 11724934"/>
              <a:gd name="connsiteY35" fmla="*/ 565013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8741190 w 15797999"/>
              <a:gd name="connsiteY26" fmla="*/ 12403851 h 13428667"/>
              <a:gd name="connsiteX27" fmla="*/ 8442145 w 15797999"/>
              <a:gd name="connsiteY27" fmla="*/ 11896466 h 13428667"/>
              <a:gd name="connsiteX28" fmla="*/ 14839353 w 15797999"/>
              <a:gd name="connsiteY28" fmla="*/ 1495676 h 13428667"/>
              <a:gd name="connsiteX29" fmla="*/ 15797999 w 15797999"/>
              <a:gd name="connsiteY29" fmla="*/ 930662 h 13428667"/>
              <a:gd name="connsiteX30" fmla="*/ 10747050 w 15797999"/>
              <a:gd name="connsiteY30" fmla="*/ 786761 h 13428667"/>
              <a:gd name="connsiteX31" fmla="*/ 5122358 w 15797999"/>
              <a:gd name="connsiteY31" fmla="*/ 9936384 h 13428667"/>
              <a:gd name="connsiteX32" fmla="*/ 4865784 w 15797999"/>
              <a:gd name="connsiteY32" fmla="*/ 9501062 h 13428667"/>
              <a:gd name="connsiteX33" fmla="*/ 9925026 w 15797999"/>
              <a:gd name="connsiteY33" fmla="*/ 1271251 h 13428667"/>
              <a:gd name="connsiteX34" fmla="*/ 10747050 w 15797999"/>
              <a:gd name="connsiteY34" fmla="*/ 786761 h 13428667"/>
              <a:gd name="connsiteX35" fmla="*/ 10513908 w 15797999"/>
              <a:gd name="connsiteY35" fmla="*/ 94156 h 13428667"/>
              <a:gd name="connsiteX36" fmla="*/ 0 w 15797999"/>
              <a:gd name="connsiteY36" fmla="*/ 5008065 h 13428667"/>
              <a:gd name="connsiteX37" fmla="*/ 4073065 w 15797999"/>
              <a:gd name="connsiteY37" fmla="*/ 9580984 h 13428667"/>
              <a:gd name="connsiteX38" fmla="*/ 9616162 w 15797999"/>
              <a:gd name="connsiteY38" fmla="*/ 623276 h 13428667"/>
              <a:gd name="connsiteX39" fmla="*/ 10513908 w 15797999"/>
              <a:gd name="connsiteY39" fmla="*/ 94156 h 13428667"/>
              <a:gd name="connsiteX40" fmla="*/ 13455419 w 15797999"/>
              <a:gd name="connsiteY40" fmla="*/ 0 h 13428667"/>
              <a:gd name="connsiteX41" fmla="*/ 6398610 w 15797999"/>
              <a:gd name="connsiteY41" fmla="*/ 11473190 h 13428667"/>
              <a:gd name="connsiteX42" fmla="*/ 6099563 w 15797999"/>
              <a:gd name="connsiteY42" fmla="*/ 10965805 h 13428667"/>
              <a:gd name="connsiteX43" fmla="*/ 12496771 w 15797999"/>
              <a:gd name="connsiteY43" fmla="*/ 565013 h 13428667"/>
              <a:gd name="connsiteX44" fmla="*/ 13455419 w 15797999"/>
              <a:gd name="connsiteY44"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8741190 w 15797999"/>
              <a:gd name="connsiteY26" fmla="*/ 12403851 h 13428667"/>
              <a:gd name="connsiteX27" fmla="*/ 8442145 w 15797999"/>
              <a:gd name="connsiteY27" fmla="*/ 11896466 h 13428667"/>
              <a:gd name="connsiteX28" fmla="*/ 14839353 w 15797999"/>
              <a:gd name="connsiteY28" fmla="*/ 1495676 h 13428667"/>
              <a:gd name="connsiteX29" fmla="*/ 15797999 w 15797999"/>
              <a:gd name="connsiteY29" fmla="*/ 930662 h 13428667"/>
              <a:gd name="connsiteX30" fmla="*/ 10747050 w 15797999"/>
              <a:gd name="connsiteY30" fmla="*/ 786761 h 13428667"/>
              <a:gd name="connsiteX31" fmla="*/ 5122358 w 15797999"/>
              <a:gd name="connsiteY31" fmla="*/ 9936384 h 13428667"/>
              <a:gd name="connsiteX32" fmla="*/ 4865784 w 15797999"/>
              <a:gd name="connsiteY32" fmla="*/ 9501062 h 13428667"/>
              <a:gd name="connsiteX33" fmla="*/ 9925026 w 15797999"/>
              <a:gd name="connsiteY33" fmla="*/ 1271251 h 13428667"/>
              <a:gd name="connsiteX34" fmla="*/ 10747050 w 15797999"/>
              <a:gd name="connsiteY34" fmla="*/ 786761 h 13428667"/>
              <a:gd name="connsiteX35" fmla="*/ 10513908 w 15797999"/>
              <a:gd name="connsiteY35" fmla="*/ 94156 h 13428667"/>
              <a:gd name="connsiteX36" fmla="*/ 6330280 w 15797999"/>
              <a:gd name="connsiteY36" fmla="*/ 2021759 h 13428667"/>
              <a:gd name="connsiteX37" fmla="*/ 0 w 15797999"/>
              <a:gd name="connsiteY37" fmla="*/ 5008065 h 13428667"/>
              <a:gd name="connsiteX38" fmla="*/ 4073065 w 15797999"/>
              <a:gd name="connsiteY38" fmla="*/ 9580984 h 13428667"/>
              <a:gd name="connsiteX39" fmla="*/ 9616162 w 15797999"/>
              <a:gd name="connsiteY39" fmla="*/ 623276 h 13428667"/>
              <a:gd name="connsiteX40" fmla="*/ 10513908 w 15797999"/>
              <a:gd name="connsiteY40" fmla="*/ 94156 h 13428667"/>
              <a:gd name="connsiteX41" fmla="*/ 13455419 w 15797999"/>
              <a:gd name="connsiteY41" fmla="*/ 0 h 13428667"/>
              <a:gd name="connsiteX42" fmla="*/ 6398610 w 15797999"/>
              <a:gd name="connsiteY42" fmla="*/ 11473190 h 13428667"/>
              <a:gd name="connsiteX43" fmla="*/ 6099563 w 15797999"/>
              <a:gd name="connsiteY43" fmla="*/ 10965805 h 13428667"/>
              <a:gd name="connsiteX44" fmla="*/ 12496771 w 15797999"/>
              <a:gd name="connsiteY44" fmla="*/ 565013 h 13428667"/>
              <a:gd name="connsiteX45" fmla="*/ 13455419 w 15797999"/>
              <a:gd name="connsiteY45"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8741190 w 15797999"/>
              <a:gd name="connsiteY26" fmla="*/ 12403851 h 13428667"/>
              <a:gd name="connsiteX27" fmla="*/ 8442145 w 15797999"/>
              <a:gd name="connsiteY27" fmla="*/ 11896466 h 13428667"/>
              <a:gd name="connsiteX28" fmla="*/ 14839353 w 15797999"/>
              <a:gd name="connsiteY28" fmla="*/ 1495676 h 13428667"/>
              <a:gd name="connsiteX29" fmla="*/ 15797999 w 15797999"/>
              <a:gd name="connsiteY29" fmla="*/ 930662 h 13428667"/>
              <a:gd name="connsiteX30" fmla="*/ 10747050 w 15797999"/>
              <a:gd name="connsiteY30" fmla="*/ 786761 h 13428667"/>
              <a:gd name="connsiteX31" fmla="*/ 5122358 w 15797999"/>
              <a:gd name="connsiteY31" fmla="*/ 9936384 h 13428667"/>
              <a:gd name="connsiteX32" fmla="*/ 4865784 w 15797999"/>
              <a:gd name="connsiteY32" fmla="*/ 9501062 h 13428667"/>
              <a:gd name="connsiteX33" fmla="*/ 9925026 w 15797999"/>
              <a:gd name="connsiteY33" fmla="*/ 1271251 h 13428667"/>
              <a:gd name="connsiteX34" fmla="*/ 10747050 w 15797999"/>
              <a:gd name="connsiteY34" fmla="*/ 786761 h 13428667"/>
              <a:gd name="connsiteX35" fmla="*/ 10513908 w 15797999"/>
              <a:gd name="connsiteY35" fmla="*/ 94156 h 13428667"/>
              <a:gd name="connsiteX36" fmla="*/ 5447411 w 15797999"/>
              <a:gd name="connsiteY36" fmla="*/ 1044297 h 13428667"/>
              <a:gd name="connsiteX37" fmla="*/ 0 w 15797999"/>
              <a:gd name="connsiteY37" fmla="*/ 5008065 h 13428667"/>
              <a:gd name="connsiteX38" fmla="*/ 4073065 w 15797999"/>
              <a:gd name="connsiteY38" fmla="*/ 9580984 h 13428667"/>
              <a:gd name="connsiteX39" fmla="*/ 9616162 w 15797999"/>
              <a:gd name="connsiteY39" fmla="*/ 623276 h 13428667"/>
              <a:gd name="connsiteX40" fmla="*/ 10513908 w 15797999"/>
              <a:gd name="connsiteY40" fmla="*/ 94156 h 13428667"/>
              <a:gd name="connsiteX41" fmla="*/ 13455419 w 15797999"/>
              <a:gd name="connsiteY41" fmla="*/ 0 h 13428667"/>
              <a:gd name="connsiteX42" fmla="*/ 6398610 w 15797999"/>
              <a:gd name="connsiteY42" fmla="*/ 11473190 h 13428667"/>
              <a:gd name="connsiteX43" fmla="*/ 6099563 w 15797999"/>
              <a:gd name="connsiteY43" fmla="*/ 10965805 h 13428667"/>
              <a:gd name="connsiteX44" fmla="*/ 12496771 w 15797999"/>
              <a:gd name="connsiteY44" fmla="*/ 565013 h 13428667"/>
              <a:gd name="connsiteX45" fmla="*/ 13455419 w 15797999"/>
              <a:gd name="connsiteY45"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12321177 w 15797999"/>
              <a:gd name="connsiteY26" fmla="*/ 6562228 h 13428667"/>
              <a:gd name="connsiteX27" fmla="*/ 8741190 w 15797999"/>
              <a:gd name="connsiteY27" fmla="*/ 12403851 h 13428667"/>
              <a:gd name="connsiteX28" fmla="*/ 8442145 w 15797999"/>
              <a:gd name="connsiteY28" fmla="*/ 11896466 h 13428667"/>
              <a:gd name="connsiteX29" fmla="*/ 14839353 w 15797999"/>
              <a:gd name="connsiteY29" fmla="*/ 1495676 h 13428667"/>
              <a:gd name="connsiteX30" fmla="*/ 15797999 w 15797999"/>
              <a:gd name="connsiteY30" fmla="*/ 930662 h 13428667"/>
              <a:gd name="connsiteX31" fmla="*/ 10747050 w 15797999"/>
              <a:gd name="connsiteY31" fmla="*/ 786761 h 13428667"/>
              <a:gd name="connsiteX32" fmla="*/ 5122358 w 15797999"/>
              <a:gd name="connsiteY32" fmla="*/ 9936384 h 13428667"/>
              <a:gd name="connsiteX33" fmla="*/ 4865784 w 15797999"/>
              <a:gd name="connsiteY33" fmla="*/ 9501062 h 13428667"/>
              <a:gd name="connsiteX34" fmla="*/ 9925026 w 15797999"/>
              <a:gd name="connsiteY34" fmla="*/ 1271251 h 13428667"/>
              <a:gd name="connsiteX35" fmla="*/ 10747050 w 15797999"/>
              <a:gd name="connsiteY35" fmla="*/ 786761 h 13428667"/>
              <a:gd name="connsiteX36" fmla="*/ 10513908 w 15797999"/>
              <a:gd name="connsiteY36" fmla="*/ 94156 h 13428667"/>
              <a:gd name="connsiteX37" fmla="*/ 5447411 w 15797999"/>
              <a:gd name="connsiteY37" fmla="*/ 1044297 h 13428667"/>
              <a:gd name="connsiteX38" fmla="*/ 0 w 15797999"/>
              <a:gd name="connsiteY38" fmla="*/ 5008065 h 13428667"/>
              <a:gd name="connsiteX39" fmla="*/ 4073065 w 15797999"/>
              <a:gd name="connsiteY39" fmla="*/ 9580984 h 13428667"/>
              <a:gd name="connsiteX40" fmla="*/ 9616162 w 15797999"/>
              <a:gd name="connsiteY40" fmla="*/ 623276 h 13428667"/>
              <a:gd name="connsiteX41" fmla="*/ 10513908 w 15797999"/>
              <a:gd name="connsiteY41" fmla="*/ 94156 h 13428667"/>
              <a:gd name="connsiteX42" fmla="*/ 13455419 w 15797999"/>
              <a:gd name="connsiteY42" fmla="*/ 0 h 13428667"/>
              <a:gd name="connsiteX43" fmla="*/ 6398610 w 15797999"/>
              <a:gd name="connsiteY43" fmla="*/ 11473190 h 13428667"/>
              <a:gd name="connsiteX44" fmla="*/ 6099563 w 15797999"/>
              <a:gd name="connsiteY44" fmla="*/ 10965805 h 13428667"/>
              <a:gd name="connsiteX45" fmla="*/ 12496771 w 15797999"/>
              <a:gd name="connsiteY45" fmla="*/ 565013 h 13428667"/>
              <a:gd name="connsiteX46" fmla="*/ 13455419 w 15797999"/>
              <a:gd name="connsiteY46"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15158970 w 15797999"/>
              <a:gd name="connsiteY26" fmla="*/ 6246918 h 13428667"/>
              <a:gd name="connsiteX27" fmla="*/ 8741190 w 15797999"/>
              <a:gd name="connsiteY27" fmla="*/ 12403851 h 13428667"/>
              <a:gd name="connsiteX28" fmla="*/ 8442145 w 15797999"/>
              <a:gd name="connsiteY28" fmla="*/ 11896466 h 13428667"/>
              <a:gd name="connsiteX29" fmla="*/ 14839353 w 15797999"/>
              <a:gd name="connsiteY29" fmla="*/ 1495676 h 13428667"/>
              <a:gd name="connsiteX30" fmla="*/ 15797999 w 15797999"/>
              <a:gd name="connsiteY30" fmla="*/ 930662 h 13428667"/>
              <a:gd name="connsiteX31" fmla="*/ 10747050 w 15797999"/>
              <a:gd name="connsiteY31" fmla="*/ 786761 h 13428667"/>
              <a:gd name="connsiteX32" fmla="*/ 5122358 w 15797999"/>
              <a:gd name="connsiteY32" fmla="*/ 9936384 h 13428667"/>
              <a:gd name="connsiteX33" fmla="*/ 4865784 w 15797999"/>
              <a:gd name="connsiteY33" fmla="*/ 9501062 h 13428667"/>
              <a:gd name="connsiteX34" fmla="*/ 9925026 w 15797999"/>
              <a:gd name="connsiteY34" fmla="*/ 1271251 h 13428667"/>
              <a:gd name="connsiteX35" fmla="*/ 10747050 w 15797999"/>
              <a:gd name="connsiteY35" fmla="*/ 786761 h 13428667"/>
              <a:gd name="connsiteX36" fmla="*/ 10513908 w 15797999"/>
              <a:gd name="connsiteY36" fmla="*/ 94156 h 13428667"/>
              <a:gd name="connsiteX37" fmla="*/ 5447411 w 15797999"/>
              <a:gd name="connsiteY37" fmla="*/ 1044297 h 13428667"/>
              <a:gd name="connsiteX38" fmla="*/ 0 w 15797999"/>
              <a:gd name="connsiteY38" fmla="*/ 5008065 h 13428667"/>
              <a:gd name="connsiteX39" fmla="*/ 4073065 w 15797999"/>
              <a:gd name="connsiteY39" fmla="*/ 9580984 h 13428667"/>
              <a:gd name="connsiteX40" fmla="*/ 9616162 w 15797999"/>
              <a:gd name="connsiteY40" fmla="*/ 623276 h 13428667"/>
              <a:gd name="connsiteX41" fmla="*/ 10513908 w 15797999"/>
              <a:gd name="connsiteY41" fmla="*/ 94156 h 13428667"/>
              <a:gd name="connsiteX42" fmla="*/ 13455419 w 15797999"/>
              <a:gd name="connsiteY42" fmla="*/ 0 h 13428667"/>
              <a:gd name="connsiteX43" fmla="*/ 6398610 w 15797999"/>
              <a:gd name="connsiteY43" fmla="*/ 11473190 h 13428667"/>
              <a:gd name="connsiteX44" fmla="*/ 6099563 w 15797999"/>
              <a:gd name="connsiteY44" fmla="*/ 10965805 h 13428667"/>
              <a:gd name="connsiteX45" fmla="*/ 12496771 w 15797999"/>
              <a:gd name="connsiteY45" fmla="*/ 565013 h 13428667"/>
              <a:gd name="connsiteX46" fmla="*/ 13455419 w 15797999"/>
              <a:gd name="connsiteY46" fmla="*/ 0 h 13428667"/>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020764 w 15797999"/>
              <a:gd name="connsiteY21" fmla="*/ 12498007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513908 w 15797999"/>
              <a:gd name="connsiteY36" fmla="*/ 94156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9616162 w 15797999"/>
              <a:gd name="connsiteY40" fmla="*/ 623276 h 12921283"/>
              <a:gd name="connsiteX41" fmla="*/ 10513908 w 15797999"/>
              <a:gd name="connsiteY41" fmla="*/ 94156 h 12921283"/>
              <a:gd name="connsiteX42" fmla="*/ 13455419 w 15797999"/>
              <a:gd name="connsiteY42" fmla="*/ 0 h 12921283"/>
              <a:gd name="connsiteX43" fmla="*/ 6398610 w 15797999"/>
              <a:gd name="connsiteY43" fmla="*/ 11473190 h 12921283"/>
              <a:gd name="connsiteX44" fmla="*/ 6099563 w 15797999"/>
              <a:gd name="connsiteY44" fmla="*/ 10965805 h 12921283"/>
              <a:gd name="connsiteX45" fmla="*/ 12496771 w 15797999"/>
              <a:gd name="connsiteY45" fmla="*/ 565013 h 12921283"/>
              <a:gd name="connsiteX46" fmla="*/ 13455419 w 15797999"/>
              <a:gd name="connsiteY46"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513908 w 15797999"/>
              <a:gd name="connsiteY36" fmla="*/ 94156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9616162 w 15797999"/>
              <a:gd name="connsiteY40" fmla="*/ 623276 h 12921283"/>
              <a:gd name="connsiteX41" fmla="*/ 10513908 w 15797999"/>
              <a:gd name="connsiteY41" fmla="*/ 94156 h 12921283"/>
              <a:gd name="connsiteX42" fmla="*/ 13455419 w 15797999"/>
              <a:gd name="connsiteY42" fmla="*/ 0 h 12921283"/>
              <a:gd name="connsiteX43" fmla="*/ 6398610 w 15797999"/>
              <a:gd name="connsiteY43" fmla="*/ 11473190 h 12921283"/>
              <a:gd name="connsiteX44" fmla="*/ 6099563 w 15797999"/>
              <a:gd name="connsiteY44" fmla="*/ 10965805 h 12921283"/>
              <a:gd name="connsiteX45" fmla="*/ 12496771 w 15797999"/>
              <a:gd name="connsiteY45" fmla="*/ 565013 h 12921283"/>
              <a:gd name="connsiteX46" fmla="*/ 13455419 w 15797999"/>
              <a:gd name="connsiteY46"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513908 w 15797999"/>
              <a:gd name="connsiteY36" fmla="*/ 94156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10513908 w 15797999"/>
              <a:gd name="connsiteY40" fmla="*/ 94156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104004 w 15797999"/>
              <a:gd name="connsiteY36" fmla="*/ 251812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10104004 w 15797999"/>
              <a:gd name="connsiteY40" fmla="*/ 251812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9946349 w 15797999"/>
              <a:gd name="connsiteY36" fmla="*/ 283343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9946349 w 15797999"/>
              <a:gd name="connsiteY40" fmla="*/ 283343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9946349 w 15797999"/>
              <a:gd name="connsiteY36" fmla="*/ 283343 h 12921283"/>
              <a:gd name="connsiteX37" fmla="*/ 5447411 w 15797999"/>
              <a:gd name="connsiteY37" fmla="*/ 1044297 h 12921283"/>
              <a:gd name="connsiteX38" fmla="*/ 0 w 15797999"/>
              <a:gd name="connsiteY38" fmla="*/ 5008065 h 12921283"/>
              <a:gd name="connsiteX39" fmla="*/ 4073065 w 15797999"/>
              <a:gd name="connsiteY39" fmla="*/ 10369260 h 12921283"/>
              <a:gd name="connsiteX40" fmla="*/ 9946349 w 15797999"/>
              <a:gd name="connsiteY40" fmla="*/ 283343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198597 w 15797999"/>
              <a:gd name="connsiteY36" fmla="*/ 251812 h 12921283"/>
              <a:gd name="connsiteX37" fmla="*/ 5447411 w 15797999"/>
              <a:gd name="connsiteY37" fmla="*/ 1044297 h 12921283"/>
              <a:gd name="connsiteX38" fmla="*/ 0 w 15797999"/>
              <a:gd name="connsiteY38" fmla="*/ 5008065 h 12921283"/>
              <a:gd name="connsiteX39" fmla="*/ 4073065 w 15797999"/>
              <a:gd name="connsiteY39" fmla="*/ 10369260 h 12921283"/>
              <a:gd name="connsiteX40" fmla="*/ 10198597 w 15797999"/>
              <a:gd name="connsiteY40" fmla="*/ 251812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324722 w 15797999"/>
              <a:gd name="connsiteY36" fmla="*/ 251812 h 12921283"/>
              <a:gd name="connsiteX37" fmla="*/ 5447411 w 15797999"/>
              <a:gd name="connsiteY37" fmla="*/ 1044297 h 12921283"/>
              <a:gd name="connsiteX38" fmla="*/ 0 w 15797999"/>
              <a:gd name="connsiteY38" fmla="*/ 5008065 h 12921283"/>
              <a:gd name="connsiteX39" fmla="*/ 4073065 w 15797999"/>
              <a:gd name="connsiteY39" fmla="*/ 10369260 h 12921283"/>
              <a:gd name="connsiteX40" fmla="*/ 10324722 w 15797999"/>
              <a:gd name="connsiteY40" fmla="*/ 251812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572244 w 16341484"/>
              <a:gd name="connsiteY0" fmla="*/ 3413996 h 13358945"/>
              <a:gd name="connsiteX1" fmla="*/ 7947549 w 16341484"/>
              <a:gd name="connsiteY1" fmla="*/ 12563618 h 13358945"/>
              <a:gd name="connsiteX2" fmla="*/ 7690978 w 16341484"/>
              <a:gd name="connsiteY2" fmla="*/ 12128296 h 13358945"/>
              <a:gd name="connsiteX3" fmla="*/ 12750220 w 16341484"/>
              <a:gd name="connsiteY3" fmla="*/ 3898486 h 13358945"/>
              <a:gd name="connsiteX4" fmla="*/ 13572244 w 16341484"/>
              <a:gd name="connsiteY4" fmla="*/ 3413996 h 13358945"/>
              <a:gd name="connsiteX5" fmla="*/ 11229662 w 16341484"/>
              <a:gd name="connsiteY5" fmla="*/ 2483333 h 13358945"/>
              <a:gd name="connsiteX6" fmla="*/ 5604968 w 16341484"/>
              <a:gd name="connsiteY6" fmla="*/ 11632956 h 13358945"/>
              <a:gd name="connsiteX7" fmla="*/ 5348395 w 16341484"/>
              <a:gd name="connsiteY7" fmla="*/ 11197635 h 13358945"/>
              <a:gd name="connsiteX8" fmla="*/ 10407639 w 16341484"/>
              <a:gd name="connsiteY8" fmla="*/ 2967823 h 13358945"/>
              <a:gd name="connsiteX9" fmla="*/ 11229662 w 16341484"/>
              <a:gd name="connsiteY9" fmla="*/ 2483333 h 13358945"/>
              <a:gd name="connsiteX10" fmla="*/ 14963640 w 16341484"/>
              <a:gd name="connsiteY10" fmla="*/ 2393141 h 13358945"/>
              <a:gd name="connsiteX11" fmla="*/ 8348266 w 16341484"/>
              <a:gd name="connsiteY11" fmla="*/ 13078053 h 13358945"/>
              <a:gd name="connsiteX12" fmla="*/ 7607785 w 16341484"/>
              <a:gd name="connsiteY12" fmla="*/ 13358945 h 13358945"/>
              <a:gd name="connsiteX13" fmla="*/ 14004993 w 16341484"/>
              <a:gd name="connsiteY13" fmla="*/ 2958155 h 13358945"/>
              <a:gd name="connsiteX14" fmla="*/ 14963640 w 16341484"/>
              <a:gd name="connsiteY14" fmla="*/ 2393141 h 13358945"/>
              <a:gd name="connsiteX15" fmla="*/ 13633118 w 16341484"/>
              <a:gd name="connsiteY15" fmla="*/ 2155084 h 13358945"/>
              <a:gd name="connsiteX16" fmla="*/ 8008423 w 16341484"/>
              <a:gd name="connsiteY16" fmla="*/ 11304706 h 13358945"/>
              <a:gd name="connsiteX17" fmla="*/ 7751852 w 16341484"/>
              <a:gd name="connsiteY17" fmla="*/ 10869385 h 13358945"/>
              <a:gd name="connsiteX18" fmla="*/ 12811093 w 16341484"/>
              <a:gd name="connsiteY18" fmla="*/ 2639574 h 13358945"/>
              <a:gd name="connsiteX19" fmla="*/ 13633118 w 16341484"/>
              <a:gd name="connsiteY19" fmla="*/ 2155084 h 13358945"/>
              <a:gd name="connsiteX20" fmla="*/ 12621059 w 16341484"/>
              <a:gd name="connsiteY20" fmla="*/ 1462478 h 13358945"/>
              <a:gd name="connsiteX21" fmla="*/ 6005683 w 16341484"/>
              <a:gd name="connsiteY21" fmla="*/ 12147393 h 13358945"/>
              <a:gd name="connsiteX22" fmla="*/ 5265203 w 16341484"/>
              <a:gd name="connsiteY22" fmla="*/ 12428284 h 13358945"/>
              <a:gd name="connsiteX23" fmla="*/ 11662412 w 16341484"/>
              <a:gd name="connsiteY23" fmla="*/ 2027492 h 13358945"/>
              <a:gd name="connsiteX24" fmla="*/ 12621059 w 16341484"/>
              <a:gd name="connsiteY24" fmla="*/ 1462478 h 13358945"/>
              <a:gd name="connsiteX25" fmla="*/ 16341484 w 16341484"/>
              <a:gd name="connsiteY25" fmla="*/ 1368324 h 13358945"/>
              <a:gd name="connsiteX26" fmla="*/ 15702455 w 16341484"/>
              <a:gd name="connsiteY26" fmla="*/ 6684580 h 13358945"/>
              <a:gd name="connsiteX27" fmla="*/ 9284675 w 16341484"/>
              <a:gd name="connsiteY27" fmla="*/ 12841513 h 13358945"/>
              <a:gd name="connsiteX28" fmla="*/ 8985630 w 16341484"/>
              <a:gd name="connsiteY28" fmla="*/ 12334128 h 13358945"/>
              <a:gd name="connsiteX29" fmla="*/ 15382838 w 16341484"/>
              <a:gd name="connsiteY29" fmla="*/ 1933338 h 13358945"/>
              <a:gd name="connsiteX30" fmla="*/ 16341484 w 16341484"/>
              <a:gd name="connsiteY30" fmla="*/ 1368324 h 13358945"/>
              <a:gd name="connsiteX31" fmla="*/ 11290535 w 16341484"/>
              <a:gd name="connsiteY31" fmla="*/ 1224423 h 13358945"/>
              <a:gd name="connsiteX32" fmla="*/ 5665843 w 16341484"/>
              <a:gd name="connsiteY32" fmla="*/ 10374046 h 13358945"/>
              <a:gd name="connsiteX33" fmla="*/ 5409269 w 16341484"/>
              <a:gd name="connsiteY33" fmla="*/ 9938724 h 13358945"/>
              <a:gd name="connsiteX34" fmla="*/ 10468511 w 16341484"/>
              <a:gd name="connsiteY34" fmla="*/ 1708913 h 13358945"/>
              <a:gd name="connsiteX35" fmla="*/ 11290535 w 16341484"/>
              <a:gd name="connsiteY35" fmla="*/ 1224423 h 13358945"/>
              <a:gd name="connsiteX36" fmla="*/ 10868207 w 16341484"/>
              <a:gd name="connsiteY36" fmla="*/ 689474 h 13358945"/>
              <a:gd name="connsiteX37" fmla="*/ 0 w 16341484"/>
              <a:gd name="connsiteY37" fmla="*/ 0 h 13358945"/>
              <a:gd name="connsiteX38" fmla="*/ 543485 w 16341484"/>
              <a:gd name="connsiteY38" fmla="*/ 5445727 h 13358945"/>
              <a:gd name="connsiteX39" fmla="*/ 4616550 w 16341484"/>
              <a:gd name="connsiteY39" fmla="*/ 10806922 h 13358945"/>
              <a:gd name="connsiteX40" fmla="*/ 10868207 w 16341484"/>
              <a:gd name="connsiteY40" fmla="*/ 689474 h 13358945"/>
              <a:gd name="connsiteX41" fmla="*/ 13998904 w 16341484"/>
              <a:gd name="connsiteY41" fmla="*/ 437662 h 13358945"/>
              <a:gd name="connsiteX42" fmla="*/ 6942095 w 16341484"/>
              <a:gd name="connsiteY42" fmla="*/ 11910852 h 13358945"/>
              <a:gd name="connsiteX43" fmla="*/ 6643048 w 16341484"/>
              <a:gd name="connsiteY43" fmla="*/ 11403467 h 13358945"/>
              <a:gd name="connsiteX44" fmla="*/ 13040256 w 16341484"/>
              <a:gd name="connsiteY44" fmla="*/ 1002675 h 13358945"/>
              <a:gd name="connsiteX45" fmla="*/ 13998904 w 16341484"/>
              <a:gd name="connsiteY45" fmla="*/ 437662 h 13358945"/>
              <a:gd name="connsiteX0" fmla="*/ 13572244 w 16341484"/>
              <a:gd name="connsiteY0" fmla="*/ 3418205 h 13363154"/>
              <a:gd name="connsiteX1" fmla="*/ 7947549 w 16341484"/>
              <a:gd name="connsiteY1" fmla="*/ 12567827 h 13363154"/>
              <a:gd name="connsiteX2" fmla="*/ 7690978 w 16341484"/>
              <a:gd name="connsiteY2" fmla="*/ 12132505 h 13363154"/>
              <a:gd name="connsiteX3" fmla="*/ 12750220 w 16341484"/>
              <a:gd name="connsiteY3" fmla="*/ 3902695 h 13363154"/>
              <a:gd name="connsiteX4" fmla="*/ 13572244 w 16341484"/>
              <a:gd name="connsiteY4" fmla="*/ 3418205 h 13363154"/>
              <a:gd name="connsiteX5" fmla="*/ 11229662 w 16341484"/>
              <a:gd name="connsiteY5" fmla="*/ 2487542 h 13363154"/>
              <a:gd name="connsiteX6" fmla="*/ 5604968 w 16341484"/>
              <a:gd name="connsiteY6" fmla="*/ 11637165 h 13363154"/>
              <a:gd name="connsiteX7" fmla="*/ 5348395 w 16341484"/>
              <a:gd name="connsiteY7" fmla="*/ 11201844 h 13363154"/>
              <a:gd name="connsiteX8" fmla="*/ 10407639 w 16341484"/>
              <a:gd name="connsiteY8" fmla="*/ 2972032 h 13363154"/>
              <a:gd name="connsiteX9" fmla="*/ 11229662 w 16341484"/>
              <a:gd name="connsiteY9" fmla="*/ 2487542 h 13363154"/>
              <a:gd name="connsiteX10" fmla="*/ 14963640 w 16341484"/>
              <a:gd name="connsiteY10" fmla="*/ 2397350 h 13363154"/>
              <a:gd name="connsiteX11" fmla="*/ 8348266 w 16341484"/>
              <a:gd name="connsiteY11" fmla="*/ 13082262 h 13363154"/>
              <a:gd name="connsiteX12" fmla="*/ 7607785 w 16341484"/>
              <a:gd name="connsiteY12" fmla="*/ 13363154 h 13363154"/>
              <a:gd name="connsiteX13" fmla="*/ 14004993 w 16341484"/>
              <a:gd name="connsiteY13" fmla="*/ 2962364 h 13363154"/>
              <a:gd name="connsiteX14" fmla="*/ 14963640 w 16341484"/>
              <a:gd name="connsiteY14" fmla="*/ 2397350 h 13363154"/>
              <a:gd name="connsiteX15" fmla="*/ 13633118 w 16341484"/>
              <a:gd name="connsiteY15" fmla="*/ 2159293 h 13363154"/>
              <a:gd name="connsiteX16" fmla="*/ 8008423 w 16341484"/>
              <a:gd name="connsiteY16" fmla="*/ 11308915 h 13363154"/>
              <a:gd name="connsiteX17" fmla="*/ 7751852 w 16341484"/>
              <a:gd name="connsiteY17" fmla="*/ 10873594 h 13363154"/>
              <a:gd name="connsiteX18" fmla="*/ 12811093 w 16341484"/>
              <a:gd name="connsiteY18" fmla="*/ 2643783 h 13363154"/>
              <a:gd name="connsiteX19" fmla="*/ 13633118 w 16341484"/>
              <a:gd name="connsiteY19" fmla="*/ 2159293 h 13363154"/>
              <a:gd name="connsiteX20" fmla="*/ 12621059 w 16341484"/>
              <a:gd name="connsiteY20" fmla="*/ 1466687 h 13363154"/>
              <a:gd name="connsiteX21" fmla="*/ 6005683 w 16341484"/>
              <a:gd name="connsiteY21" fmla="*/ 12151602 h 13363154"/>
              <a:gd name="connsiteX22" fmla="*/ 5265203 w 16341484"/>
              <a:gd name="connsiteY22" fmla="*/ 12432493 h 13363154"/>
              <a:gd name="connsiteX23" fmla="*/ 11662412 w 16341484"/>
              <a:gd name="connsiteY23" fmla="*/ 2031701 h 13363154"/>
              <a:gd name="connsiteX24" fmla="*/ 12621059 w 16341484"/>
              <a:gd name="connsiteY24" fmla="*/ 1466687 h 13363154"/>
              <a:gd name="connsiteX25" fmla="*/ 16341484 w 16341484"/>
              <a:gd name="connsiteY25" fmla="*/ 1372533 h 13363154"/>
              <a:gd name="connsiteX26" fmla="*/ 15702455 w 16341484"/>
              <a:gd name="connsiteY26" fmla="*/ 6688789 h 13363154"/>
              <a:gd name="connsiteX27" fmla="*/ 9284675 w 16341484"/>
              <a:gd name="connsiteY27" fmla="*/ 12845722 h 13363154"/>
              <a:gd name="connsiteX28" fmla="*/ 8985630 w 16341484"/>
              <a:gd name="connsiteY28" fmla="*/ 12338337 h 13363154"/>
              <a:gd name="connsiteX29" fmla="*/ 15382838 w 16341484"/>
              <a:gd name="connsiteY29" fmla="*/ 1937547 h 13363154"/>
              <a:gd name="connsiteX30" fmla="*/ 16341484 w 16341484"/>
              <a:gd name="connsiteY30" fmla="*/ 1372533 h 13363154"/>
              <a:gd name="connsiteX31" fmla="*/ 11290535 w 16341484"/>
              <a:gd name="connsiteY31" fmla="*/ 1228632 h 13363154"/>
              <a:gd name="connsiteX32" fmla="*/ 5665843 w 16341484"/>
              <a:gd name="connsiteY32" fmla="*/ 10378255 h 13363154"/>
              <a:gd name="connsiteX33" fmla="*/ 5409269 w 16341484"/>
              <a:gd name="connsiteY33" fmla="*/ 9942933 h 13363154"/>
              <a:gd name="connsiteX34" fmla="*/ 10468511 w 16341484"/>
              <a:gd name="connsiteY34" fmla="*/ 1713122 h 13363154"/>
              <a:gd name="connsiteX35" fmla="*/ 11290535 w 16341484"/>
              <a:gd name="connsiteY35" fmla="*/ 1228632 h 13363154"/>
              <a:gd name="connsiteX36" fmla="*/ 11151986 w 16341484"/>
              <a:gd name="connsiteY36" fmla="*/ 0 h 13363154"/>
              <a:gd name="connsiteX37" fmla="*/ 0 w 16341484"/>
              <a:gd name="connsiteY37" fmla="*/ 4209 h 13363154"/>
              <a:gd name="connsiteX38" fmla="*/ 543485 w 16341484"/>
              <a:gd name="connsiteY38" fmla="*/ 5449936 h 13363154"/>
              <a:gd name="connsiteX39" fmla="*/ 4616550 w 16341484"/>
              <a:gd name="connsiteY39" fmla="*/ 10811131 h 13363154"/>
              <a:gd name="connsiteX40" fmla="*/ 11151986 w 16341484"/>
              <a:gd name="connsiteY40" fmla="*/ 0 h 13363154"/>
              <a:gd name="connsiteX41" fmla="*/ 13998904 w 16341484"/>
              <a:gd name="connsiteY41" fmla="*/ 441871 h 13363154"/>
              <a:gd name="connsiteX42" fmla="*/ 6942095 w 16341484"/>
              <a:gd name="connsiteY42" fmla="*/ 11915061 h 13363154"/>
              <a:gd name="connsiteX43" fmla="*/ 6643048 w 16341484"/>
              <a:gd name="connsiteY43" fmla="*/ 11407676 h 13363154"/>
              <a:gd name="connsiteX44" fmla="*/ 13040256 w 16341484"/>
              <a:gd name="connsiteY44" fmla="*/ 1006884 h 13363154"/>
              <a:gd name="connsiteX45" fmla="*/ 13998904 w 16341484"/>
              <a:gd name="connsiteY45" fmla="*/ 441871 h 13363154"/>
              <a:gd name="connsiteX0" fmla="*/ 13572244 w 16341484"/>
              <a:gd name="connsiteY0" fmla="*/ 3418205 h 13805660"/>
              <a:gd name="connsiteX1" fmla="*/ 7947549 w 16341484"/>
              <a:gd name="connsiteY1" fmla="*/ 12567827 h 13805660"/>
              <a:gd name="connsiteX2" fmla="*/ 7690978 w 16341484"/>
              <a:gd name="connsiteY2" fmla="*/ 12132505 h 13805660"/>
              <a:gd name="connsiteX3" fmla="*/ 12750220 w 16341484"/>
              <a:gd name="connsiteY3" fmla="*/ 3902695 h 13805660"/>
              <a:gd name="connsiteX4" fmla="*/ 13572244 w 16341484"/>
              <a:gd name="connsiteY4" fmla="*/ 3418205 h 13805660"/>
              <a:gd name="connsiteX5" fmla="*/ 11229662 w 16341484"/>
              <a:gd name="connsiteY5" fmla="*/ 2487542 h 13805660"/>
              <a:gd name="connsiteX6" fmla="*/ 5604968 w 16341484"/>
              <a:gd name="connsiteY6" fmla="*/ 11637165 h 13805660"/>
              <a:gd name="connsiteX7" fmla="*/ 5348395 w 16341484"/>
              <a:gd name="connsiteY7" fmla="*/ 11201844 h 13805660"/>
              <a:gd name="connsiteX8" fmla="*/ 10407639 w 16341484"/>
              <a:gd name="connsiteY8" fmla="*/ 2972032 h 13805660"/>
              <a:gd name="connsiteX9" fmla="*/ 11229662 w 16341484"/>
              <a:gd name="connsiteY9" fmla="*/ 2487542 h 13805660"/>
              <a:gd name="connsiteX10" fmla="*/ 14963640 w 16341484"/>
              <a:gd name="connsiteY10" fmla="*/ 2397350 h 13805660"/>
              <a:gd name="connsiteX11" fmla="*/ 8348266 w 16341484"/>
              <a:gd name="connsiteY11" fmla="*/ 13082262 h 13805660"/>
              <a:gd name="connsiteX12" fmla="*/ 7607785 w 16341484"/>
              <a:gd name="connsiteY12" fmla="*/ 13363154 h 13805660"/>
              <a:gd name="connsiteX13" fmla="*/ 14004993 w 16341484"/>
              <a:gd name="connsiteY13" fmla="*/ 2962364 h 13805660"/>
              <a:gd name="connsiteX14" fmla="*/ 14963640 w 16341484"/>
              <a:gd name="connsiteY14" fmla="*/ 2397350 h 13805660"/>
              <a:gd name="connsiteX15" fmla="*/ 13633118 w 16341484"/>
              <a:gd name="connsiteY15" fmla="*/ 2159293 h 13805660"/>
              <a:gd name="connsiteX16" fmla="*/ 8008423 w 16341484"/>
              <a:gd name="connsiteY16" fmla="*/ 11308915 h 13805660"/>
              <a:gd name="connsiteX17" fmla="*/ 7751852 w 16341484"/>
              <a:gd name="connsiteY17" fmla="*/ 10873594 h 13805660"/>
              <a:gd name="connsiteX18" fmla="*/ 12811093 w 16341484"/>
              <a:gd name="connsiteY18" fmla="*/ 2643783 h 13805660"/>
              <a:gd name="connsiteX19" fmla="*/ 13633118 w 16341484"/>
              <a:gd name="connsiteY19" fmla="*/ 2159293 h 13805660"/>
              <a:gd name="connsiteX20" fmla="*/ 12621059 w 16341484"/>
              <a:gd name="connsiteY20" fmla="*/ 1466687 h 13805660"/>
              <a:gd name="connsiteX21" fmla="*/ 6005683 w 16341484"/>
              <a:gd name="connsiteY21" fmla="*/ 12151602 h 13805660"/>
              <a:gd name="connsiteX22" fmla="*/ 5265203 w 16341484"/>
              <a:gd name="connsiteY22" fmla="*/ 12432493 h 13805660"/>
              <a:gd name="connsiteX23" fmla="*/ 11662412 w 16341484"/>
              <a:gd name="connsiteY23" fmla="*/ 2031701 h 13805660"/>
              <a:gd name="connsiteX24" fmla="*/ 12621059 w 16341484"/>
              <a:gd name="connsiteY24" fmla="*/ 1466687 h 13805660"/>
              <a:gd name="connsiteX25" fmla="*/ 16341484 w 16341484"/>
              <a:gd name="connsiteY25" fmla="*/ 1372533 h 13805660"/>
              <a:gd name="connsiteX26" fmla="*/ 15702455 w 16341484"/>
              <a:gd name="connsiteY26" fmla="*/ 6688789 h 13805660"/>
              <a:gd name="connsiteX27" fmla="*/ 9284675 w 16341484"/>
              <a:gd name="connsiteY27" fmla="*/ 12845722 h 13805660"/>
              <a:gd name="connsiteX28" fmla="*/ 8985630 w 16341484"/>
              <a:gd name="connsiteY28" fmla="*/ 12338337 h 13805660"/>
              <a:gd name="connsiteX29" fmla="*/ 15382838 w 16341484"/>
              <a:gd name="connsiteY29" fmla="*/ 1937547 h 13805660"/>
              <a:gd name="connsiteX30" fmla="*/ 16341484 w 16341484"/>
              <a:gd name="connsiteY30" fmla="*/ 1372533 h 13805660"/>
              <a:gd name="connsiteX31" fmla="*/ 11290535 w 16341484"/>
              <a:gd name="connsiteY31" fmla="*/ 1228632 h 13805660"/>
              <a:gd name="connsiteX32" fmla="*/ 5665843 w 16341484"/>
              <a:gd name="connsiteY32" fmla="*/ 10378255 h 13805660"/>
              <a:gd name="connsiteX33" fmla="*/ 5409269 w 16341484"/>
              <a:gd name="connsiteY33" fmla="*/ 9942933 h 13805660"/>
              <a:gd name="connsiteX34" fmla="*/ 10468511 w 16341484"/>
              <a:gd name="connsiteY34" fmla="*/ 1713122 h 13805660"/>
              <a:gd name="connsiteX35" fmla="*/ 11290535 w 16341484"/>
              <a:gd name="connsiteY35" fmla="*/ 1228632 h 13805660"/>
              <a:gd name="connsiteX36" fmla="*/ 11151986 w 16341484"/>
              <a:gd name="connsiteY36" fmla="*/ 0 h 13805660"/>
              <a:gd name="connsiteX37" fmla="*/ 0 w 16341484"/>
              <a:gd name="connsiteY37" fmla="*/ 4209 h 13805660"/>
              <a:gd name="connsiteX38" fmla="*/ 7458 w 16341484"/>
              <a:gd name="connsiteY38" fmla="*/ 13805660 h 13805660"/>
              <a:gd name="connsiteX39" fmla="*/ 4616550 w 16341484"/>
              <a:gd name="connsiteY39" fmla="*/ 10811131 h 13805660"/>
              <a:gd name="connsiteX40" fmla="*/ 11151986 w 16341484"/>
              <a:gd name="connsiteY40" fmla="*/ 0 h 13805660"/>
              <a:gd name="connsiteX41" fmla="*/ 13998904 w 16341484"/>
              <a:gd name="connsiteY41" fmla="*/ 441871 h 13805660"/>
              <a:gd name="connsiteX42" fmla="*/ 6942095 w 16341484"/>
              <a:gd name="connsiteY42" fmla="*/ 11915061 h 13805660"/>
              <a:gd name="connsiteX43" fmla="*/ 6643048 w 16341484"/>
              <a:gd name="connsiteY43" fmla="*/ 11407676 h 13805660"/>
              <a:gd name="connsiteX44" fmla="*/ 13040256 w 16341484"/>
              <a:gd name="connsiteY44" fmla="*/ 1006884 h 13805660"/>
              <a:gd name="connsiteX45" fmla="*/ 13998904 w 16341484"/>
              <a:gd name="connsiteY45" fmla="*/ 441871 h 13805660"/>
              <a:gd name="connsiteX0" fmla="*/ 13572244 w 16341484"/>
              <a:gd name="connsiteY0" fmla="*/ 3418205 h 13805660"/>
              <a:gd name="connsiteX1" fmla="*/ 7947549 w 16341484"/>
              <a:gd name="connsiteY1" fmla="*/ 12567827 h 13805660"/>
              <a:gd name="connsiteX2" fmla="*/ 7690978 w 16341484"/>
              <a:gd name="connsiteY2" fmla="*/ 12132505 h 13805660"/>
              <a:gd name="connsiteX3" fmla="*/ 12750220 w 16341484"/>
              <a:gd name="connsiteY3" fmla="*/ 3902695 h 13805660"/>
              <a:gd name="connsiteX4" fmla="*/ 13572244 w 16341484"/>
              <a:gd name="connsiteY4" fmla="*/ 3418205 h 13805660"/>
              <a:gd name="connsiteX5" fmla="*/ 11229662 w 16341484"/>
              <a:gd name="connsiteY5" fmla="*/ 2487542 h 13805660"/>
              <a:gd name="connsiteX6" fmla="*/ 5604968 w 16341484"/>
              <a:gd name="connsiteY6" fmla="*/ 11637165 h 13805660"/>
              <a:gd name="connsiteX7" fmla="*/ 5348395 w 16341484"/>
              <a:gd name="connsiteY7" fmla="*/ 11201844 h 13805660"/>
              <a:gd name="connsiteX8" fmla="*/ 10407639 w 16341484"/>
              <a:gd name="connsiteY8" fmla="*/ 2972032 h 13805660"/>
              <a:gd name="connsiteX9" fmla="*/ 11229662 w 16341484"/>
              <a:gd name="connsiteY9" fmla="*/ 2487542 h 13805660"/>
              <a:gd name="connsiteX10" fmla="*/ 14963640 w 16341484"/>
              <a:gd name="connsiteY10" fmla="*/ 2397350 h 13805660"/>
              <a:gd name="connsiteX11" fmla="*/ 8348266 w 16341484"/>
              <a:gd name="connsiteY11" fmla="*/ 13082262 h 13805660"/>
              <a:gd name="connsiteX12" fmla="*/ 7607785 w 16341484"/>
              <a:gd name="connsiteY12" fmla="*/ 13363154 h 13805660"/>
              <a:gd name="connsiteX13" fmla="*/ 14004993 w 16341484"/>
              <a:gd name="connsiteY13" fmla="*/ 2962364 h 13805660"/>
              <a:gd name="connsiteX14" fmla="*/ 14963640 w 16341484"/>
              <a:gd name="connsiteY14" fmla="*/ 2397350 h 13805660"/>
              <a:gd name="connsiteX15" fmla="*/ 13633118 w 16341484"/>
              <a:gd name="connsiteY15" fmla="*/ 2159293 h 13805660"/>
              <a:gd name="connsiteX16" fmla="*/ 8008423 w 16341484"/>
              <a:gd name="connsiteY16" fmla="*/ 11308915 h 13805660"/>
              <a:gd name="connsiteX17" fmla="*/ 7751852 w 16341484"/>
              <a:gd name="connsiteY17" fmla="*/ 10873594 h 13805660"/>
              <a:gd name="connsiteX18" fmla="*/ 12811093 w 16341484"/>
              <a:gd name="connsiteY18" fmla="*/ 2643783 h 13805660"/>
              <a:gd name="connsiteX19" fmla="*/ 13633118 w 16341484"/>
              <a:gd name="connsiteY19" fmla="*/ 2159293 h 13805660"/>
              <a:gd name="connsiteX20" fmla="*/ 12621059 w 16341484"/>
              <a:gd name="connsiteY20" fmla="*/ 1466687 h 13805660"/>
              <a:gd name="connsiteX21" fmla="*/ 6005683 w 16341484"/>
              <a:gd name="connsiteY21" fmla="*/ 12151602 h 13805660"/>
              <a:gd name="connsiteX22" fmla="*/ 5265203 w 16341484"/>
              <a:gd name="connsiteY22" fmla="*/ 12432493 h 13805660"/>
              <a:gd name="connsiteX23" fmla="*/ 11662412 w 16341484"/>
              <a:gd name="connsiteY23" fmla="*/ 2031701 h 13805660"/>
              <a:gd name="connsiteX24" fmla="*/ 12621059 w 16341484"/>
              <a:gd name="connsiteY24" fmla="*/ 1466687 h 13805660"/>
              <a:gd name="connsiteX25" fmla="*/ 16341484 w 16341484"/>
              <a:gd name="connsiteY25" fmla="*/ 1372533 h 13805660"/>
              <a:gd name="connsiteX26" fmla="*/ 15702455 w 16341484"/>
              <a:gd name="connsiteY26" fmla="*/ 6688789 h 13805660"/>
              <a:gd name="connsiteX27" fmla="*/ 9284675 w 16341484"/>
              <a:gd name="connsiteY27" fmla="*/ 12845722 h 13805660"/>
              <a:gd name="connsiteX28" fmla="*/ 8985630 w 16341484"/>
              <a:gd name="connsiteY28" fmla="*/ 12338337 h 13805660"/>
              <a:gd name="connsiteX29" fmla="*/ 15382838 w 16341484"/>
              <a:gd name="connsiteY29" fmla="*/ 1937547 h 13805660"/>
              <a:gd name="connsiteX30" fmla="*/ 16341484 w 16341484"/>
              <a:gd name="connsiteY30" fmla="*/ 1372533 h 13805660"/>
              <a:gd name="connsiteX31" fmla="*/ 11290535 w 16341484"/>
              <a:gd name="connsiteY31" fmla="*/ 1228632 h 13805660"/>
              <a:gd name="connsiteX32" fmla="*/ 5665843 w 16341484"/>
              <a:gd name="connsiteY32" fmla="*/ 10378255 h 13805660"/>
              <a:gd name="connsiteX33" fmla="*/ 5409269 w 16341484"/>
              <a:gd name="connsiteY33" fmla="*/ 9942933 h 13805660"/>
              <a:gd name="connsiteX34" fmla="*/ 10468511 w 16341484"/>
              <a:gd name="connsiteY34" fmla="*/ 1713122 h 13805660"/>
              <a:gd name="connsiteX35" fmla="*/ 11290535 w 16341484"/>
              <a:gd name="connsiteY35" fmla="*/ 1228632 h 13805660"/>
              <a:gd name="connsiteX36" fmla="*/ 11151986 w 16341484"/>
              <a:gd name="connsiteY36" fmla="*/ 0 h 13805660"/>
              <a:gd name="connsiteX37" fmla="*/ 0 w 16341484"/>
              <a:gd name="connsiteY37" fmla="*/ 4209 h 13805660"/>
              <a:gd name="connsiteX38" fmla="*/ 7458 w 16341484"/>
              <a:gd name="connsiteY38" fmla="*/ 13805660 h 13805660"/>
              <a:gd name="connsiteX39" fmla="*/ 2440909 w 16341484"/>
              <a:gd name="connsiteY39" fmla="*/ 13711986 h 13805660"/>
              <a:gd name="connsiteX40" fmla="*/ 11151986 w 16341484"/>
              <a:gd name="connsiteY40" fmla="*/ 0 h 13805660"/>
              <a:gd name="connsiteX41" fmla="*/ 13998904 w 16341484"/>
              <a:gd name="connsiteY41" fmla="*/ 441871 h 13805660"/>
              <a:gd name="connsiteX42" fmla="*/ 6942095 w 16341484"/>
              <a:gd name="connsiteY42" fmla="*/ 11915061 h 13805660"/>
              <a:gd name="connsiteX43" fmla="*/ 6643048 w 16341484"/>
              <a:gd name="connsiteY43" fmla="*/ 11407676 h 13805660"/>
              <a:gd name="connsiteX44" fmla="*/ 13040256 w 16341484"/>
              <a:gd name="connsiteY44" fmla="*/ 1006884 h 13805660"/>
              <a:gd name="connsiteX45" fmla="*/ 13998904 w 16341484"/>
              <a:gd name="connsiteY45" fmla="*/ 441871 h 13805660"/>
              <a:gd name="connsiteX0" fmla="*/ 13659379 w 16428619"/>
              <a:gd name="connsiteY0" fmla="*/ 3418205 h 13742598"/>
              <a:gd name="connsiteX1" fmla="*/ 8034684 w 16428619"/>
              <a:gd name="connsiteY1" fmla="*/ 12567827 h 13742598"/>
              <a:gd name="connsiteX2" fmla="*/ 7778113 w 16428619"/>
              <a:gd name="connsiteY2" fmla="*/ 12132505 h 13742598"/>
              <a:gd name="connsiteX3" fmla="*/ 12837355 w 16428619"/>
              <a:gd name="connsiteY3" fmla="*/ 3902695 h 13742598"/>
              <a:gd name="connsiteX4" fmla="*/ 13659379 w 16428619"/>
              <a:gd name="connsiteY4" fmla="*/ 3418205 h 13742598"/>
              <a:gd name="connsiteX5" fmla="*/ 11316797 w 16428619"/>
              <a:gd name="connsiteY5" fmla="*/ 2487542 h 13742598"/>
              <a:gd name="connsiteX6" fmla="*/ 5692103 w 16428619"/>
              <a:gd name="connsiteY6" fmla="*/ 11637165 h 13742598"/>
              <a:gd name="connsiteX7" fmla="*/ 5435530 w 16428619"/>
              <a:gd name="connsiteY7" fmla="*/ 11201844 h 13742598"/>
              <a:gd name="connsiteX8" fmla="*/ 10494774 w 16428619"/>
              <a:gd name="connsiteY8" fmla="*/ 2972032 h 13742598"/>
              <a:gd name="connsiteX9" fmla="*/ 11316797 w 16428619"/>
              <a:gd name="connsiteY9" fmla="*/ 2487542 h 13742598"/>
              <a:gd name="connsiteX10" fmla="*/ 15050775 w 16428619"/>
              <a:gd name="connsiteY10" fmla="*/ 2397350 h 13742598"/>
              <a:gd name="connsiteX11" fmla="*/ 8435401 w 16428619"/>
              <a:gd name="connsiteY11" fmla="*/ 13082262 h 13742598"/>
              <a:gd name="connsiteX12" fmla="*/ 7694920 w 16428619"/>
              <a:gd name="connsiteY12" fmla="*/ 13363154 h 13742598"/>
              <a:gd name="connsiteX13" fmla="*/ 14092128 w 16428619"/>
              <a:gd name="connsiteY13" fmla="*/ 2962364 h 13742598"/>
              <a:gd name="connsiteX14" fmla="*/ 15050775 w 16428619"/>
              <a:gd name="connsiteY14" fmla="*/ 2397350 h 13742598"/>
              <a:gd name="connsiteX15" fmla="*/ 13720253 w 16428619"/>
              <a:gd name="connsiteY15" fmla="*/ 2159293 h 13742598"/>
              <a:gd name="connsiteX16" fmla="*/ 8095558 w 16428619"/>
              <a:gd name="connsiteY16" fmla="*/ 11308915 h 13742598"/>
              <a:gd name="connsiteX17" fmla="*/ 7838987 w 16428619"/>
              <a:gd name="connsiteY17" fmla="*/ 10873594 h 13742598"/>
              <a:gd name="connsiteX18" fmla="*/ 12898228 w 16428619"/>
              <a:gd name="connsiteY18" fmla="*/ 2643783 h 13742598"/>
              <a:gd name="connsiteX19" fmla="*/ 13720253 w 16428619"/>
              <a:gd name="connsiteY19" fmla="*/ 2159293 h 13742598"/>
              <a:gd name="connsiteX20" fmla="*/ 12708194 w 16428619"/>
              <a:gd name="connsiteY20" fmla="*/ 1466687 h 13742598"/>
              <a:gd name="connsiteX21" fmla="*/ 6092818 w 16428619"/>
              <a:gd name="connsiteY21" fmla="*/ 12151602 h 13742598"/>
              <a:gd name="connsiteX22" fmla="*/ 5352338 w 16428619"/>
              <a:gd name="connsiteY22" fmla="*/ 12432493 h 13742598"/>
              <a:gd name="connsiteX23" fmla="*/ 11749547 w 16428619"/>
              <a:gd name="connsiteY23" fmla="*/ 2031701 h 13742598"/>
              <a:gd name="connsiteX24" fmla="*/ 12708194 w 16428619"/>
              <a:gd name="connsiteY24" fmla="*/ 1466687 h 13742598"/>
              <a:gd name="connsiteX25" fmla="*/ 16428619 w 16428619"/>
              <a:gd name="connsiteY25" fmla="*/ 1372533 h 13742598"/>
              <a:gd name="connsiteX26" fmla="*/ 15789590 w 16428619"/>
              <a:gd name="connsiteY26" fmla="*/ 6688789 h 13742598"/>
              <a:gd name="connsiteX27" fmla="*/ 9371810 w 16428619"/>
              <a:gd name="connsiteY27" fmla="*/ 12845722 h 13742598"/>
              <a:gd name="connsiteX28" fmla="*/ 9072765 w 16428619"/>
              <a:gd name="connsiteY28" fmla="*/ 12338337 h 13742598"/>
              <a:gd name="connsiteX29" fmla="*/ 15469973 w 16428619"/>
              <a:gd name="connsiteY29" fmla="*/ 1937547 h 13742598"/>
              <a:gd name="connsiteX30" fmla="*/ 16428619 w 16428619"/>
              <a:gd name="connsiteY30" fmla="*/ 1372533 h 13742598"/>
              <a:gd name="connsiteX31" fmla="*/ 11377670 w 16428619"/>
              <a:gd name="connsiteY31" fmla="*/ 1228632 h 13742598"/>
              <a:gd name="connsiteX32" fmla="*/ 5752978 w 16428619"/>
              <a:gd name="connsiteY32" fmla="*/ 10378255 h 13742598"/>
              <a:gd name="connsiteX33" fmla="*/ 5496404 w 16428619"/>
              <a:gd name="connsiteY33" fmla="*/ 9942933 h 13742598"/>
              <a:gd name="connsiteX34" fmla="*/ 10555646 w 16428619"/>
              <a:gd name="connsiteY34" fmla="*/ 1713122 h 13742598"/>
              <a:gd name="connsiteX35" fmla="*/ 11377670 w 16428619"/>
              <a:gd name="connsiteY35" fmla="*/ 1228632 h 13742598"/>
              <a:gd name="connsiteX36" fmla="*/ 11239121 w 16428619"/>
              <a:gd name="connsiteY36" fmla="*/ 0 h 13742598"/>
              <a:gd name="connsiteX37" fmla="*/ 87135 w 16428619"/>
              <a:gd name="connsiteY37" fmla="*/ 4209 h 13742598"/>
              <a:gd name="connsiteX38" fmla="*/ 0 w 16428619"/>
              <a:gd name="connsiteY38" fmla="*/ 13742598 h 13742598"/>
              <a:gd name="connsiteX39" fmla="*/ 2528044 w 16428619"/>
              <a:gd name="connsiteY39" fmla="*/ 13711986 h 13742598"/>
              <a:gd name="connsiteX40" fmla="*/ 11239121 w 16428619"/>
              <a:gd name="connsiteY40" fmla="*/ 0 h 13742598"/>
              <a:gd name="connsiteX41" fmla="*/ 14086039 w 16428619"/>
              <a:gd name="connsiteY41" fmla="*/ 441871 h 13742598"/>
              <a:gd name="connsiteX42" fmla="*/ 7029230 w 16428619"/>
              <a:gd name="connsiteY42" fmla="*/ 11915061 h 13742598"/>
              <a:gd name="connsiteX43" fmla="*/ 6730183 w 16428619"/>
              <a:gd name="connsiteY43" fmla="*/ 11407676 h 13742598"/>
              <a:gd name="connsiteX44" fmla="*/ 13127391 w 16428619"/>
              <a:gd name="connsiteY44" fmla="*/ 1006884 h 13742598"/>
              <a:gd name="connsiteX45" fmla="*/ 14086039 w 16428619"/>
              <a:gd name="connsiteY45" fmla="*/ 441871 h 13742598"/>
              <a:gd name="connsiteX0" fmla="*/ 13659379 w 16428619"/>
              <a:gd name="connsiteY0" fmla="*/ 3418205 h 13742598"/>
              <a:gd name="connsiteX1" fmla="*/ 8034684 w 16428619"/>
              <a:gd name="connsiteY1" fmla="*/ 12567827 h 13742598"/>
              <a:gd name="connsiteX2" fmla="*/ 7778113 w 16428619"/>
              <a:gd name="connsiteY2" fmla="*/ 12132505 h 13742598"/>
              <a:gd name="connsiteX3" fmla="*/ 12837355 w 16428619"/>
              <a:gd name="connsiteY3" fmla="*/ 3902695 h 13742598"/>
              <a:gd name="connsiteX4" fmla="*/ 13659379 w 16428619"/>
              <a:gd name="connsiteY4" fmla="*/ 3418205 h 13742598"/>
              <a:gd name="connsiteX5" fmla="*/ 11316797 w 16428619"/>
              <a:gd name="connsiteY5" fmla="*/ 2487542 h 13742598"/>
              <a:gd name="connsiteX6" fmla="*/ 5692103 w 16428619"/>
              <a:gd name="connsiteY6" fmla="*/ 11637165 h 13742598"/>
              <a:gd name="connsiteX7" fmla="*/ 5435530 w 16428619"/>
              <a:gd name="connsiteY7" fmla="*/ 11201844 h 13742598"/>
              <a:gd name="connsiteX8" fmla="*/ 10494774 w 16428619"/>
              <a:gd name="connsiteY8" fmla="*/ 2972032 h 13742598"/>
              <a:gd name="connsiteX9" fmla="*/ 11316797 w 16428619"/>
              <a:gd name="connsiteY9" fmla="*/ 2487542 h 13742598"/>
              <a:gd name="connsiteX10" fmla="*/ 15050775 w 16428619"/>
              <a:gd name="connsiteY10" fmla="*/ 2397350 h 13742598"/>
              <a:gd name="connsiteX11" fmla="*/ 8435401 w 16428619"/>
              <a:gd name="connsiteY11" fmla="*/ 13082262 h 13742598"/>
              <a:gd name="connsiteX12" fmla="*/ 7694920 w 16428619"/>
              <a:gd name="connsiteY12" fmla="*/ 13363154 h 13742598"/>
              <a:gd name="connsiteX13" fmla="*/ 14092128 w 16428619"/>
              <a:gd name="connsiteY13" fmla="*/ 2962364 h 13742598"/>
              <a:gd name="connsiteX14" fmla="*/ 15050775 w 16428619"/>
              <a:gd name="connsiteY14" fmla="*/ 2397350 h 13742598"/>
              <a:gd name="connsiteX15" fmla="*/ 13720253 w 16428619"/>
              <a:gd name="connsiteY15" fmla="*/ 2159293 h 13742598"/>
              <a:gd name="connsiteX16" fmla="*/ 8095558 w 16428619"/>
              <a:gd name="connsiteY16" fmla="*/ 11308915 h 13742598"/>
              <a:gd name="connsiteX17" fmla="*/ 7838987 w 16428619"/>
              <a:gd name="connsiteY17" fmla="*/ 10873594 h 13742598"/>
              <a:gd name="connsiteX18" fmla="*/ 12898228 w 16428619"/>
              <a:gd name="connsiteY18" fmla="*/ 2643783 h 13742598"/>
              <a:gd name="connsiteX19" fmla="*/ 13720253 w 16428619"/>
              <a:gd name="connsiteY19" fmla="*/ 2159293 h 13742598"/>
              <a:gd name="connsiteX20" fmla="*/ 12708194 w 16428619"/>
              <a:gd name="connsiteY20" fmla="*/ 1466687 h 13742598"/>
              <a:gd name="connsiteX21" fmla="*/ 6092818 w 16428619"/>
              <a:gd name="connsiteY21" fmla="*/ 12151602 h 13742598"/>
              <a:gd name="connsiteX22" fmla="*/ 5352338 w 16428619"/>
              <a:gd name="connsiteY22" fmla="*/ 12432493 h 13742598"/>
              <a:gd name="connsiteX23" fmla="*/ 11749547 w 16428619"/>
              <a:gd name="connsiteY23" fmla="*/ 2031701 h 13742598"/>
              <a:gd name="connsiteX24" fmla="*/ 12708194 w 16428619"/>
              <a:gd name="connsiteY24" fmla="*/ 1466687 h 13742598"/>
              <a:gd name="connsiteX25" fmla="*/ 16428619 w 16428619"/>
              <a:gd name="connsiteY25" fmla="*/ 1372533 h 13742598"/>
              <a:gd name="connsiteX26" fmla="*/ 9371810 w 16428619"/>
              <a:gd name="connsiteY26" fmla="*/ 12845722 h 13742598"/>
              <a:gd name="connsiteX27" fmla="*/ 9072765 w 16428619"/>
              <a:gd name="connsiteY27" fmla="*/ 12338337 h 13742598"/>
              <a:gd name="connsiteX28" fmla="*/ 15469973 w 16428619"/>
              <a:gd name="connsiteY28" fmla="*/ 1937547 h 13742598"/>
              <a:gd name="connsiteX29" fmla="*/ 16428619 w 16428619"/>
              <a:gd name="connsiteY29" fmla="*/ 1372533 h 13742598"/>
              <a:gd name="connsiteX30" fmla="*/ 11377670 w 16428619"/>
              <a:gd name="connsiteY30" fmla="*/ 1228632 h 13742598"/>
              <a:gd name="connsiteX31" fmla="*/ 5752978 w 16428619"/>
              <a:gd name="connsiteY31" fmla="*/ 10378255 h 13742598"/>
              <a:gd name="connsiteX32" fmla="*/ 5496404 w 16428619"/>
              <a:gd name="connsiteY32" fmla="*/ 9942933 h 13742598"/>
              <a:gd name="connsiteX33" fmla="*/ 10555646 w 16428619"/>
              <a:gd name="connsiteY33" fmla="*/ 1713122 h 13742598"/>
              <a:gd name="connsiteX34" fmla="*/ 11377670 w 16428619"/>
              <a:gd name="connsiteY34" fmla="*/ 1228632 h 13742598"/>
              <a:gd name="connsiteX35" fmla="*/ 11239121 w 16428619"/>
              <a:gd name="connsiteY35" fmla="*/ 0 h 13742598"/>
              <a:gd name="connsiteX36" fmla="*/ 87135 w 16428619"/>
              <a:gd name="connsiteY36" fmla="*/ 4209 h 13742598"/>
              <a:gd name="connsiteX37" fmla="*/ 0 w 16428619"/>
              <a:gd name="connsiteY37" fmla="*/ 13742598 h 13742598"/>
              <a:gd name="connsiteX38" fmla="*/ 2528044 w 16428619"/>
              <a:gd name="connsiteY38" fmla="*/ 13711986 h 13742598"/>
              <a:gd name="connsiteX39" fmla="*/ 11239121 w 16428619"/>
              <a:gd name="connsiteY39" fmla="*/ 0 h 13742598"/>
              <a:gd name="connsiteX40" fmla="*/ 14086039 w 16428619"/>
              <a:gd name="connsiteY40" fmla="*/ 441871 h 13742598"/>
              <a:gd name="connsiteX41" fmla="*/ 7029230 w 16428619"/>
              <a:gd name="connsiteY41" fmla="*/ 11915061 h 13742598"/>
              <a:gd name="connsiteX42" fmla="*/ 6730183 w 16428619"/>
              <a:gd name="connsiteY42" fmla="*/ 11407676 h 13742598"/>
              <a:gd name="connsiteX43" fmla="*/ 13127391 w 16428619"/>
              <a:gd name="connsiteY43" fmla="*/ 1006884 h 13742598"/>
              <a:gd name="connsiteX44" fmla="*/ 14086039 w 16428619"/>
              <a:gd name="connsiteY44" fmla="*/ 441871 h 13742598"/>
              <a:gd name="connsiteX0" fmla="*/ 13659379 w 15469973"/>
              <a:gd name="connsiteY0" fmla="*/ 3418205 h 13742598"/>
              <a:gd name="connsiteX1" fmla="*/ 8034684 w 15469973"/>
              <a:gd name="connsiteY1" fmla="*/ 12567827 h 13742598"/>
              <a:gd name="connsiteX2" fmla="*/ 7778113 w 15469973"/>
              <a:gd name="connsiteY2" fmla="*/ 12132505 h 13742598"/>
              <a:gd name="connsiteX3" fmla="*/ 12837355 w 15469973"/>
              <a:gd name="connsiteY3" fmla="*/ 3902695 h 13742598"/>
              <a:gd name="connsiteX4" fmla="*/ 13659379 w 15469973"/>
              <a:gd name="connsiteY4" fmla="*/ 3418205 h 13742598"/>
              <a:gd name="connsiteX5" fmla="*/ 11316797 w 15469973"/>
              <a:gd name="connsiteY5" fmla="*/ 2487542 h 13742598"/>
              <a:gd name="connsiteX6" fmla="*/ 5692103 w 15469973"/>
              <a:gd name="connsiteY6" fmla="*/ 11637165 h 13742598"/>
              <a:gd name="connsiteX7" fmla="*/ 5435530 w 15469973"/>
              <a:gd name="connsiteY7" fmla="*/ 11201844 h 13742598"/>
              <a:gd name="connsiteX8" fmla="*/ 10494774 w 15469973"/>
              <a:gd name="connsiteY8" fmla="*/ 2972032 h 13742598"/>
              <a:gd name="connsiteX9" fmla="*/ 11316797 w 15469973"/>
              <a:gd name="connsiteY9" fmla="*/ 2487542 h 13742598"/>
              <a:gd name="connsiteX10" fmla="*/ 15050775 w 15469973"/>
              <a:gd name="connsiteY10" fmla="*/ 2397350 h 13742598"/>
              <a:gd name="connsiteX11" fmla="*/ 8435401 w 15469973"/>
              <a:gd name="connsiteY11" fmla="*/ 13082262 h 13742598"/>
              <a:gd name="connsiteX12" fmla="*/ 7694920 w 15469973"/>
              <a:gd name="connsiteY12" fmla="*/ 13363154 h 13742598"/>
              <a:gd name="connsiteX13" fmla="*/ 14092128 w 15469973"/>
              <a:gd name="connsiteY13" fmla="*/ 2962364 h 13742598"/>
              <a:gd name="connsiteX14" fmla="*/ 15050775 w 15469973"/>
              <a:gd name="connsiteY14" fmla="*/ 2397350 h 13742598"/>
              <a:gd name="connsiteX15" fmla="*/ 13720253 w 15469973"/>
              <a:gd name="connsiteY15" fmla="*/ 2159293 h 13742598"/>
              <a:gd name="connsiteX16" fmla="*/ 8095558 w 15469973"/>
              <a:gd name="connsiteY16" fmla="*/ 11308915 h 13742598"/>
              <a:gd name="connsiteX17" fmla="*/ 7838987 w 15469973"/>
              <a:gd name="connsiteY17" fmla="*/ 10873594 h 13742598"/>
              <a:gd name="connsiteX18" fmla="*/ 12898228 w 15469973"/>
              <a:gd name="connsiteY18" fmla="*/ 2643783 h 13742598"/>
              <a:gd name="connsiteX19" fmla="*/ 13720253 w 15469973"/>
              <a:gd name="connsiteY19" fmla="*/ 2159293 h 13742598"/>
              <a:gd name="connsiteX20" fmla="*/ 12708194 w 15469973"/>
              <a:gd name="connsiteY20" fmla="*/ 1466687 h 13742598"/>
              <a:gd name="connsiteX21" fmla="*/ 6092818 w 15469973"/>
              <a:gd name="connsiteY21" fmla="*/ 12151602 h 13742598"/>
              <a:gd name="connsiteX22" fmla="*/ 5352338 w 15469973"/>
              <a:gd name="connsiteY22" fmla="*/ 12432493 h 13742598"/>
              <a:gd name="connsiteX23" fmla="*/ 11749547 w 15469973"/>
              <a:gd name="connsiteY23" fmla="*/ 2031701 h 13742598"/>
              <a:gd name="connsiteX24" fmla="*/ 12708194 w 15469973"/>
              <a:gd name="connsiteY24" fmla="*/ 1466687 h 13742598"/>
              <a:gd name="connsiteX25" fmla="*/ 15469973 w 15469973"/>
              <a:gd name="connsiteY25" fmla="*/ 1937547 h 13742598"/>
              <a:gd name="connsiteX26" fmla="*/ 9371810 w 15469973"/>
              <a:gd name="connsiteY26" fmla="*/ 12845722 h 13742598"/>
              <a:gd name="connsiteX27" fmla="*/ 9072765 w 15469973"/>
              <a:gd name="connsiteY27" fmla="*/ 12338337 h 13742598"/>
              <a:gd name="connsiteX28" fmla="*/ 15469973 w 15469973"/>
              <a:gd name="connsiteY28" fmla="*/ 1937547 h 13742598"/>
              <a:gd name="connsiteX29" fmla="*/ 11377670 w 15469973"/>
              <a:gd name="connsiteY29" fmla="*/ 1228632 h 13742598"/>
              <a:gd name="connsiteX30" fmla="*/ 5752978 w 15469973"/>
              <a:gd name="connsiteY30" fmla="*/ 10378255 h 13742598"/>
              <a:gd name="connsiteX31" fmla="*/ 5496404 w 15469973"/>
              <a:gd name="connsiteY31" fmla="*/ 9942933 h 13742598"/>
              <a:gd name="connsiteX32" fmla="*/ 10555646 w 15469973"/>
              <a:gd name="connsiteY32" fmla="*/ 1713122 h 13742598"/>
              <a:gd name="connsiteX33" fmla="*/ 11377670 w 15469973"/>
              <a:gd name="connsiteY33" fmla="*/ 1228632 h 13742598"/>
              <a:gd name="connsiteX34" fmla="*/ 11239121 w 15469973"/>
              <a:gd name="connsiteY34" fmla="*/ 0 h 13742598"/>
              <a:gd name="connsiteX35" fmla="*/ 87135 w 15469973"/>
              <a:gd name="connsiteY35" fmla="*/ 4209 h 13742598"/>
              <a:gd name="connsiteX36" fmla="*/ 0 w 15469973"/>
              <a:gd name="connsiteY36" fmla="*/ 13742598 h 13742598"/>
              <a:gd name="connsiteX37" fmla="*/ 2528044 w 15469973"/>
              <a:gd name="connsiteY37" fmla="*/ 13711986 h 13742598"/>
              <a:gd name="connsiteX38" fmla="*/ 11239121 w 15469973"/>
              <a:gd name="connsiteY38" fmla="*/ 0 h 13742598"/>
              <a:gd name="connsiteX39" fmla="*/ 14086039 w 15469973"/>
              <a:gd name="connsiteY39" fmla="*/ 441871 h 13742598"/>
              <a:gd name="connsiteX40" fmla="*/ 7029230 w 15469973"/>
              <a:gd name="connsiteY40" fmla="*/ 11915061 h 13742598"/>
              <a:gd name="connsiteX41" fmla="*/ 6730183 w 15469973"/>
              <a:gd name="connsiteY41" fmla="*/ 11407676 h 13742598"/>
              <a:gd name="connsiteX42" fmla="*/ 13127391 w 15469973"/>
              <a:gd name="connsiteY42" fmla="*/ 1006884 h 13742598"/>
              <a:gd name="connsiteX43" fmla="*/ 14086039 w 15469973"/>
              <a:gd name="connsiteY43" fmla="*/ 441871 h 13742598"/>
              <a:gd name="connsiteX0" fmla="*/ 13659379 w 15050775"/>
              <a:gd name="connsiteY0" fmla="*/ 3418205 h 13742598"/>
              <a:gd name="connsiteX1" fmla="*/ 8034684 w 15050775"/>
              <a:gd name="connsiteY1" fmla="*/ 12567827 h 13742598"/>
              <a:gd name="connsiteX2" fmla="*/ 7778113 w 15050775"/>
              <a:gd name="connsiteY2" fmla="*/ 12132505 h 13742598"/>
              <a:gd name="connsiteX3" fmla="*/ 12837355 w 15050775"/>
              <a:gd name="connsiteY3" fmla="*/ 3902695 h 13742598"/>
              <a:gd name="connsiteX4" fmla="*/ 13659379 w 15050775"/>
              <a:gd name="connsiteY4" fmla="*/ 3418205 h 13742598"/>
              <a:gd name="connsiteX5" fmla="*/ 11316797 w 15050775"/>
              <a:gd name="connsiteY5" fmla="*/ 2487542 h 13742598"/>
              <a:gd name="connsiteX6" fmla="*/ 5692103 w 15050775"/>
              <a:gd name="connsiteY6" fmla="*/ 11637165 h 13742598"/>
              <a:gd name="connsiteX7" fmla="*/ 5435530 w 15050775"/>
              <a:gd name="connsiteY7" fmla="*/ 11201844 h 13742598"/>
              <a:gd name="connsiteX8" fmla="*/ 10494774 w 15050775"/>
              <a:gd name="connsiteY8" fmla="*/ 2972032 h 13742598"/>
              <a:gd name="connsiteX9" fmla="*/ 11316797 w 15050775"/>
              <a:gd name="connsiteY9" fmla="*/ 2487542 h 13742598"/>
              <a:gd name="connsiteX10" fmla="*/ 15050775 w 15050775"/>
              <a:gd name="connsiteY10" fmla="*/ 2397350 h 13742598"/>
              <a:gd name="connsiteX11" fmla="*/ 8435401 w 15050775"/>
              <a:gd name="connsiteY11" fmla="*/ 13082262 h 13742598"/>
              <a:gd name="connsiteX12" fmla="*/ 7694920 w 15050775"/>
              <a:gd name="connsiteY12" fmla="*/ 13363154 h 13742598"/>
              <a:gd name="connsiteX13" fmla="*/ 14092128 w 15050775"/>
              <a:gd name="connsiteY13" fmla="*/ 2962364 h 13742598"/>
              <a:gd name="connsiteX14" fmla="*/ 15050775 w 15050775"/>
              <a:gd name="connsiteY14" fmla="*/ 2397350 h 13742598"/>
              <a:gd name="connsiteX15" fmla="*/ 13720253 w 15050775"/>
              <a:gd name="connsiteY15" fmla="*/ 2159293 h 13742598"/>
              <a:gd name="connsiteX16" fmla="*/ 8095558 w 15050775"/>
              <a:gd name="connsiteY16" fmla="*/ 11308915 h 13742598"/>
              <a:gd name="connsiteX17" fmla="*/ 7838987 w 15050775"/>
              <a:gd name="connsiteY17" fmla="*/ 10873594 h 13742598"/>
              <a:gd name="connsiteX18" fmla="*/ 12898228 w 15050775"/>
              <a:gd name="connsiteY18" fmla="*/ 2643783 h 13742598"/>
              <a:gd name="connsiteX19" fmla="*/ 13720253 w 15050775"/>
              <a:gd name="connsiteY19" fmla="*/ 2159293 h 13742598"/>
              <a:gd name="connsiteX20" fmla="*/ 12708194 w 15050775"/>
              <a:gd name="connsiteY20" fmla="*/ 1466687 h 13742598"/>
              <a:gd name="connsiteX21" fmla="*/ 6092818 w 15050775"/>
              <a:gd name="connsiteY21" fmla="*/ 12151602 h 13742598"/>
              <a:gd name="connsiteX22" fmla="*/ 5352338 w 15050775"/>
              <a:gd name="connsiteY22" fmla="*/ 12432493 h 13742598"/>
              <a:gd name="connsiteX23" fmla="*/ 11749547 w 15050775"/>
              <a:gd name="connsiteY23" fmla="*/ 2031701 h 13742598"/>
              <a:gd name="connsiteX24" fmla="*/ 12708194 w 15050775"/>
              <a:gd name="connsiteY24" fmla="*/ 1466687 h 13742598"/>
              <a:gd name="connsiteX25" fmla="*/ 9072765 w 15050775"/>
              <a:gd name="connsiteY25" fmla="*/ 12338337 h 13742598"/>
              <a:gd name="connsiteX26" fmla="*/ 9371810 w 15050775"/>
              <a:gd name="connsiteY26" fmla="*/ 12845722 h 13742598"/>
              <a:gd name="connsiteX27" fmla="*/ 9072765 w 15050775"/>
              <a:gd name="connsiteY27" fmla="*/ 12338337 h 13742598"/>
              <a:gd name="connsiteX28" fmla="*/ 11377670 w 15050775"/>
              <a:gd name="connsiteY28" fmla="*/ 1228632 h 13742598"/>
              <a:gd name="connsiteX29" fmla="*/ 5752978 w 15050775"/>
              <a:gd name="connsiteY29" fmla="*/ 10378255 h 13742598"/>
              <a:gd name="connsiteX30" fmla="*/ 5496404 w 15050775"/>
              <a:gd name="connsiteY30" fmla="*/ 9942933 h 13742598"/>
              <a:gd name="connsiteX31" fmla="*/ 10555646 w 15050775"/>
              <a:gd name="connsiteY31" fmla="*/ 1713122 h 13742598"/>
              <a:gd name="connsiteX32" fmla="*/ 11377670 w 15050775"/>
              <a:gd name="connsiteY32" fmla="*/ 1228632 h 13742598"/>
              <a:gd name="connsiteX33" fmla="*/ 11239121 w 15050775"/>
              <a:gd name="connsiteY33" fmla="*/ 0 h 13742598"/>
              <a:gd name="connsiteX34" fmla="*/ 87135 w 15050775"/>
              <a:gd name="connsiteY34" fmla="*/ 4209 h 13742598"/>
              <a:gd name="connsiteX35" fmla="*/ 0 w 15050775"/>
              <a:gd name="connsiteY35" fmla="*/ 13742598 h 13742598"/>
              <a:gd name="connsiteX36" fmla="*/ 2528044 w 15050775"/>
              <a:gd name="connsiteY36" fmla="*/ 13711986 h 13742598"/>
              <a:gd name="connsiteX37" fmla="*/ 11239121 w 15050775"/>
              <a:gd name="connsiteY37" fmla="*/ 0 h 13742598"/>
              <a:gd name="connsiteX38" fmla="*/ 14086039 w 15050775"/>
              <a:gd name="connsiteY38" fmla="*/ 441871 h 13742598"/>
              <a:gd name="connsiteX39" fmla="*/ 7029230 w 15050775"/>
              <a:gd name="connsiteY39" fmla="*/ 11915061 h 13742598"/>
              <a:gd name="connsiteX40" fmla="*/ 6730183 w 15050775"/>
              <a:gd name="connsiteY40" fmla="*/ 11407676 h 13742598"/>
              <a:gd name="connsiteX41" fmla="*/ 13127391 w 15050775"/>
              <a:gd name="connsiteY41" fmla="*/ 1006884 h 13742598"/>
              <a:gd name="connsiteX42" fmla="*/ 14086039 w 15050775"/>
              <a:gd name="connsiteY42" fmla="*/ 441871 h 13742598"/>
              <a:gd name="connsiteX0" fmla="*/ 13659379 w 15050775"/>
              <a:gd name="connsiteY0" fmla="*/ 3418205 h 13742598"/>
              <a:gd name="connsiteX1" fmla="*/ 8034684 w 15050775"/>
              <a:gd name="connsiteY1" fmla="*/ 12567827 h 13742598"/>
              <a:gd name="connsiteX2" fmla="*/ 7778113 w 15050775"/>
              <a:gd name="connsiteY2" fmla="*/ 12132505 h 13742598"/>
              <a:gd name="connsiteX3" fmla="*/ 12837355 w 15050775"/>
              <a:gd name="connsiteY3" fmla="*/ 3902695 h 13742598"/>
              <a:gd name="connsiteX4" fmla="*/ 13659379 w 15050775"/>
              <a:gd name="connsiteY4" fmla="*/ 3418205 h 13742598"/>
              <a:gd name="connsiteX5" fmla="*/ 11316797 w 15050775"/>
              <a:gd name="connsiteY5" fmla="*/ 2487542 h 13742598"/>
              <a:gd name="connsiteX6" fmla="*/ 5692103 w 15050775"/>
              <a:gd name="connsiteY6" fmla="*/ 11637165 h 13742598"/>
              <a:gd name="connsiteX7" fmla="*/ 5435530 w 15050775"/>
              <a:gd name="connsiteY7" fmla="*/ 11201844 h 13742598"/>
              <a:gd name="connsiteX8" fmla="*/ 10494774 w 15050775"/>
              <a:gd name="connsiteY8" fmla="*/ 2972032 h 13742598"/>
              <a:gd name="connsiteX9" fmla="*/ 11316797 w 15050775"/>
              <a:gd name="connsiteY9" fmla="*/ 2487542 h 13742598"/>
              <a:gd name="connsiteX10" fmla="*/ 15050775 w 15050775"/>
              <a:gd name="connsiteY10" fmla="*/ 2397350 h 13742598"/>
              <a:gd name="connsiteX11" fmla="*/ 8435401 w 15050775"/>
              <a:gd name="connsiteY11" fmla="*/ 13082262 h 13742598"/>
              <a:gd name="connsiteX12" fmla="*/ 7694920 w 15050775"/>
              <a:gd name="connsiteY12" fmla="*/ 13363154 h 13742598"/>
              <a:gd name="connsiteX13" fmla="*/ 14092128 w 15050775"/>
              <a:gd name="connsiteY13" fmla="*/ 2962364 h 13742598"/>
              <a:gd name="connsiteX14" fmla="*/ 15050775 w 15050775"/>
              <a:gd name="connsiteY14" fmla="*/ 2397350 h 13742598"/>
              <a:gd name="connsiteX15" fmla="*/ 13720253 w 15050775"/>
              <a:gd name="connsiteY15" fmla="*/ 2159293 h 13742598"/>
              <a:gd name="connsiteX16" fmla="*/ 8095558 w 15050775"/>
              <a:gd name="connsiteY16" fmla="*/ 11308915 h 13742598"/>
              <a:gd name="connsiteX17" fmla="*/ 7838987 w 15050775"/>
              <a:gd name="connsiteY17" fmla="*/ 10873594 h 13742598"/>
              <a:gd name="connsiteX18" fmla="*/ 12898228 w 15050775"/>
              <a:gd name="connsiteY18" fmla="*/ 2643783 h 13742598"/>
              <a:gd name="connsiteX19" fmla="*/ 13720253 w 15050775"/>
              <a:gd name="connsiteY19" fmla="*/ 2159293 h 13742598"/>
              <a:gd name="connsiteX20" fmla="*/ 12708194 w 15050775"/>
              <a:gd name="connsiteY20" fmla="*/ 1466687 h 13742598"/>
              <a:gd name="connsiteX21" fmla="*/ 6092818 w 15050775"/>
              <a:gd name="connsiteY21" fmla="*/ 12151602 h 13742598"/>
              <a:gd name="connsiteX22" fmla="*/ 5352338 w 15050775"/>
              <a:gd name="connsiteY22" fmla="*/ 12432493 h 13742598"/>
              <a:gd name="connsiteX23" fmla="*/ 11749547 w 15050775"/>
              <a:gd name="connsiteY23" fmla="*/ 2031701 h 13742598"/>
              <a:gd name="connsiteX24" fmla="*/ 12708194 w 15050775"/>
              <a:gd name="connsiteY24" fmla="*/ 1466687 h 13742598"/>
              <a:gd name="connsiteX25" fmla="*/ 11377670 w 15050775"/>
              <a:gd name="connsiteY25" fmla="*/ 1228632 h 13742598"/>
              <a:gd name="connsiteX26" fmla="*/ 5752978 w 15050775"/>
              <a:gd name="connsiteY26" fmla="*/ 10378255 h 13742598"/>
              <a:gd name="connsiteX27" fmla="*/ 5496404 w 15050775"/>
              <a:gd name="connsiteY27" fmla="*/ 9942933 h 13742598"/>
              <a:gd name="connsiteX28" fmla="*/ 10555646 w 15050775"/>
              <a:gd name="connsiteY28" fmla="*/ 1713122 h 13742598"/>
              <a:gd name="connsiteX29" fmla="*/ 11377670 w 15050775"/>
              <a:gd name="connsiteY29" fmla="*/ 1228632 h 13742598"/>
              <a:gd name="connsiteX30" fmla="*/ 11239121 w 15050775"/>
              <a:gd name="connsiteY30" fmla="*/ 0 h 13742598"/>
              <a:gd name="connsiteX31" fmla="*/ 87135 w 15050775"/>
              <a:gd name="connsiteY31" fmla="*/ 4209 h 13742598"/>
              <a:gd name="connsiteX32" fmla="*/ 0 w 15050775"/>
              <a:gd name="connsiteY32" fmla="*/ 13742598 h 13742598"/>
              <a:gd name="connsiteX33" fmla="*/ 2528044 w 15050775"/>
              <a:gd name="connsiteY33" fmla="*/ 13711986 h 13742598"/>
              <a:gd name="connsiteX34" fmla="*/ 11239121 w 15050775"/>
              <a:gd name="connsiteY34" fmla="*/ 0 h 13742598"/>
              <a:gd name="connsiteX35" fmla="*/ 14086039 w 15050775"/>
              <a:gd name="connsiteY35" fmla="*/ 441871 h 13742598"/>
              <a:gd name="connsiteX36" fmla="*/ 7029230 w 15050775"/>
              <a:gd name="connsiteY36" fmla="*/ 11915061 h 13742598"/>
              <a:gd name="connsiteX37" fmla="*/ 6730183 w 15050775"/>
              <a:gd name="connsiteY37" fmla="*/ 11407676 h 13742598"/>
              <a:gd name="connsiteX38" fmla="*/ 13127391 w 15050775"/>
              <a:gd name="connsiteY38" fmla="*/ 1006884 h 13742598"/>
              <a:gd name="connsiteX39" fmla="*/ 14086039 w 15050775"/>
              <a:gd name="connsiteY39" fmla="*/ 441871 h 13742598"/>
              <a:gd name="connsiteX0" fmla="*/ 13659379 w 22334444"/>
              <a:gd name="connsiteY0" fmla="*/ 3448745 h 13773138"/>
              <a:gd name="connsiteX1" fmla="*/ 8034684 w 22334444"/>
              <a:gd name="connsiteY1" fmla="*/ 12598367 h 13773138"/>
              <a:gd name="connsiteX2" fmla="*/ 7778113 w 22334444"/>
              <a:gd name="connsiteY2" fmla="*/ 12163045 h 13773138"/>
              <a:gd name="connsiteX3" fmla="*/ 12837355 w 22334444"/>
              <a:gd name="connsiteY3" fmla="*/ 3933235 h 13773138"/>
              <a:gd name="connsiteX4" fmla="*/ 13659379 w 22334444"/>
              <a:gd name="connsiteY4" fmla="*/ 3448745 h 13773138"/>
              <a:gd name="connsiteX5" fmla="*/ 11316797 w 22334444"/>
              <a:gd name="connsiteY5" fmla="*/ 2518082 h 13773138"/>
              <a:gd name="connsiteX6" fmla="*/ 5692103 w 22334444"/>
              <a:gd name="connsiteY6" fmla="*/ 11667705 h 13773138"/>
              <a:gd name="connsiteX7" fmla="*/ 5435530 w 22334444"/>
              <a:gd name="connsiteY7" fmla="*/ 11232384 h 13773138"/>
              <a:gd name="connsiteX8" fmla="*/ 10494774 w 22334444"/>
              <a:gd name="connsiteY8" fmla="*/ 3002572 h 13773138"/>
              <a:gd name="connsiteX9" fmla="*/ 11316797 w 22334444"/>
              <a:gd name="connsiteY9" fmla="*/ 2518082 h 13773138"/>
              <a:gd name="connsiteX10" fmla="*/ 22334444 w 22334444"/>
              <a:gd name="connsiteY10" fmla="*/ 0 h 13773138"/>
              <a:gd name="connsiteX11" fmla="*/ 8435401 w 22334444"/>
              <a:gd name="connsiteY11" fmla="*/ 13112802 h 13773138"/>
              <a:gd name="connsiteX12" fmla="*/ 7694920 w 22334444"/>
              <a:gd name="connsiteY12" fmla="*/ 13393694 h 13773138"/>
              <a:gd name="connsiteX13" fmla="*/ 14092128 w 22334444"/>
              <a:gd name="connsiteY13" fmla="*/ 2992904 h 13773138"/>
              <a:gd name="connsiteX14" fmla="*/ 22334444 w 22334444"/>
              <a:gd name="connsiteY14" fmla="*/ 0 h 13773138"/>
              <a:gd name="connsiteX15" fmla="*/ 13720253 w 22334444"/>
              <a:gd name="connsiteY15" fmla="*/ 2189833 h 13773138"/>
              <a:gd name="connsiteX16" fmla="*/ 8095558 w 22334444"/>
              <a:gd name="connsiteY16" fmla="*/ 11339455 h 13773138"/>
              <a:gd name="connsiteX17" fmla="*/ 7838987 w 22334444"/>
              <a:gd name="connsiteY17" fmla="*/ 10904134 h 13773138"/>
              <a:gd name="connsiteX18" fmla="*/ 12898228 w 22334444"/>
              <a:gd name="connsiteY18" fmla="*/ 2674323 h 13773138"/>
              <a:gd name="connsiteX19" fmla="*/ 13720253 w 22334444"/>
              <a:gd name="connsiteY19" fmla="*/ 2189833 h 13773138"/>
              <a:gd name="connsiteX20" fmla="*/ 12708194 w 22334444"/>
              <a:gd name="connsiteY20" fmla="*/ 1497227 h 13773138"/>
              <a:gd name="connsiteX21" fmla="*/ 6092818 w 22334444"/>
              <a:gd name="connsiteY21" fmla="*/ 12182142 h 13773138"/>
              <a:gd name="connsiteX22" fmla="*/ 5352338 w 22334444"/>
              <a:gd name="connsiteY22" fmla="*/ 12463033 h 13773138"/>
              <a:gd name="connsiteX23" fmla="*/ 11749547 w 22334444"/>
              <a:gd name="connsiteY23" fmla="*/ 2062241 h 13773138"/>
              <a:gd name="connsiteX24" fmla="*/ 12708194 w 22334444"/>
              <a:gd name="connsiteY24" fmla="*/ 1497227 h 13773138"/>
              <a:gd name="connsiteX25" fmla="*/ 11377670 w 22334444"/>
              <a:gd name="connsiteY25" fmla="*/ 1259172 h 13773138"/>
              <a:gd name="connsiteX26" fmla="*/ 5752978 w 22334444"/>
              <a:gd name="connsiteY26" fmla="*/ 10408795 h 13773138"/>
              <a:gd name="connsiteX27" fmla="*/ 5496404 w 22334444"/>
              <a:gd name="connsiteY27" fmla="*/ 9973473 h 13773138"/>
              <a:gd name="connsiteX28" fmla="*/ 10555646 w 22334444"/>
              <a:gd name="connsiteY28" fmla="*/ 1743662 h 13773138"/>
              <a:gd name="connsiteX29" fmla="*/ 11377670 w 22334444"/>
              <a:gd name="connsiteY29" fmla="*/ 1259172 h 13773138"/>
              <a:gd name="connsiteX30" fmla="*/ 11239121 w 22334444"/>
              <a:gd name="connsiteY30" fmla="*/ 30540 h 13773138"/>
              <a:gd name="connsiteX31" fmla="*/ 87135 w 22334444"/>
              <a:gd name="connsiteY31" fmla="*/ 34749 h 13773138"/>
              <a:gd name="connsiteX32" fmla="*/ 0 w 22334444"/>
              <a:gd name="connsiteY32" fmla="*/ 13773138 h 13773138"/>
              <a:gd name="connsiteX33" fmla="*/ 2528044 w 22334444"/>
              <a:gd name="connsiteY33" fmla="*/ 13742526 h 13773138"/>
              <a:gd name="connsiteX34" fmla="*/ 11239121 w 22334444"/>
              <a:gd name="connsiteY34" fmla="*/ 30540 h 13773138"/>
              <a:gd name="connsiteX35" fmla="*/ 14086039 w 22334444"/>
              <a:gd name="connsiteY35" fmla="*/ 472411 h 13773138"/>
              <a:gd name="connsiteX36" fmla="*/ 7029230 w 22334444"/>
              <a:gd name="connsiteY36" fmla="*/ 11945601 h 13773138"/>
              <a:gd name="connsiteX37" fmla="*/ 6730183 w 22334444"/>
              <a:gd name="connsiteY37" fmla="*/ 11438216 h 13773138"/>
              <a:gd name="connsiteX38" fmla="*/ 13127391 w 22334444"/>
              <a:gd name="connsiteY38" fmla="*/ 1037424 h 13773138"/>
              <a:gd name="connsiteX39" fmla="*/ 14086039 w 22334444"/>
              <a:gd name="connsiteY39" fmla="*/ 472411 h 13773138"/>
              <a:gd name="connsiteX0" fmla="*/ 13659379 w 22334444"/>
              <a:gd name="connsiteY0" fmla="*/ 3448745 h 13773138"/>
              <a:gd name="connsiteX1" fmla="*/ 8034684 w 22334444"/>
              <a:gd name="connsiteY1" fmla="*/ 12598367 h 13773138"/>
              <a:gd name="connsiteX2" fmla="*/ 7778113 w 22334444"/>
              <a:gd name="connsiteY2" fmla="*/ 12163045 h 13773138"/>
              <a:gd name="connsiteX3" fmla="*/ 12837355 w 22334444"/>
              <a:gd name="connsiteY3" fmla="*/ 3933235 h 13773138"/>
              <a:gd name="connsiteX4" fmla="*/ 13659379 w 22334444"/>
              <a:gd name="connsiteY4" fmla="*/ 3448745 h 13773138"/>
              <a:gd name="connsiteX5" fmla="*/ 11316797 w 22334444"/>
              <a:gd name="connsiteY5" fmla="*/ 2518082 h 13773138"/>
              <a:gd name="connsiteX6" fmla="*/ 5692103 w 22334444"/>
              <a:gd name="connsiteY6" fmla="*/ 11667705 h 13773138"/>
              <a:gd name="connsiteX7" fmla="*/ 5435530 w 22334444"/>
              <a:gd name="connsiteY7" fmla="*/ 11232384 h 13773138"/>
              <a:gd name="connsiteX8" fmla="*/ 10494774 w 22334444"/>
              <a:gd name="connsiteY8" fmla="*/ 3002572 h 13773138"/>
              <a:gd name="connsiteX9" fmla="*/ 11316797 w 22334444"/>
              <a:gd name="connsiteY9" fmla="*/ 2518082 h 13773138"/>
              <a:gd name="connsiteX10" fmla="*/ 22334444 w 22334444"/>
              <a:gd name="connsiteY10" fmla="*/ 0 h 13773138"/>
              <a:gd name="connsiteX11" fmla="*/ 8435401 w 22334444"/>
              <a:gd name="connsiteY11" fmla="*/ 13112802 h 13773138"/>
              <a:gd name="connsiteX12" fmla="*/ 7694920 w 22334444"/>
              <a:gd name="connsiteY12" fmla="*/ 13393694 h 13773138"/>
              <a:gd name="connsiteX13" fmla="*/ 19767715 w 22334444"/>
              <a:gd name="connsiteY13" fmla="*/ 60518 h 13773138"/>
              <a:gd name="connsiteX14" fmla="*/ 22334444 w 22334444"/>
              <a:gd name="connsiteY14" fmla="*/ 0 h 13773138"/>
              <a:gd name="connsiteX15" fmla="*/ 13720253 w 22334444"/>
              <a:gd name="connsiteY15" fmla="*/ 2189833 h 13773138"/>
              <a:gd name="connsiteX16" fmla="*/ 8095558 w 22334444"/>
              <a:gd name="connsiteY16" fmla="*/ 11339455 h 13773138"/>
              <a:gd name="connsiteX17" fmla="*/ 7838987 w 22334444"/>
              <a:gd name="connsiteY17" fmla="*/ 10904134 h 13773138"/>
              <a:gd name="connsiteX18" fmla="*/ 12898228 w 22334444"/>
              <a:gd name="connsiteY18" fmla="*/ 2674323 h 13773138"/>
              <a:gd name="connsiteX19" fmla="*/ 13720253 w 22334444"/>
              <a:gd name="connsiteY19" fmla="*/ 2189833 h 13773138"/>
              <a:gd name="connsiteX20" fmla="*/ 12708194 w 22334444"/>
              <a:gd name="connsiteY20" fmla="*/ 1497227 h 13773138"/>
              <a:gd name="connsiteX21" fmla="*/ 6092818 w 22334444"/>
              <a:gd name="connsiteY21" fmla="*/ 12182142 h 13773138"/>
              <a:gd name="connsiteX22" fmla="*/ 5352338 w 22334444"/>
              <a:gd name="connsiteY22" fmla="*/ 12463033 h 13773138"/>
              <a:gd name="connsiteX23" fmla="*/ 11749547 w 22334444"/>
              <a:gd name="connsiteY23" fmla="*/ 2062241 h 13773138"/>
              <a:gd name="connsiteX24" fmla="*/ 12708194 w 22334444"/>
              <a:gd name="connsiteY24" fmla="*/ 1497227 h 13773138"/>
              <a:gd name="connsiteX25" fmla="*/ 11377670 w 22334444"/>
              <a:gd name="connsiteY25" fmla="*/ 1259172 h 13773138"/>
              <a:gd name="connsiteX26" fmla="*/ 5752978 w 22334444"/>
              <a:gd name="connsiteY26" fmla="*/ 10408795 h 13773138"/>
              <a:gd name="connsiteX27" fmla="*/ 5496404 w 22334444"/>
              <a:gd name="connsiteY27" fmla="*/ 9973473 h 13773138"/>
              <a:gd name="connsiteX28" fmla="*/ 10555646 w 22334444"/>
              <a:gd name="connsiteY28" fmla="*/ 1743662 h 13773138"/>
              <a:gd name="connsiteX29" fmla="*/ 11377670 w 22334444"/>
              <a:gd name="connsiteY29" fmla="*/ 1259172 h 13773138"/>
              <a:gd name="connsiteX30" fmla="*/ 11239121 w 22334444"/>
              <a:gd name="connsiteY30" fmla="*/ 30540 h 13773138"/>
              <a:gd name="connsiteX31" fmla="*/ 87135 w 22334444"/>
              <a:gd name="connsiteY31" fmla="*/ 34749 h 13773138"/>
              <a:gd name="connsiteX32" fmla="*/ 0 w 22334444"/>
              <a:gd name="connsiteY32" fmla="*/ 13773138 h 13773138"/>
              <a:gd name="connsiteX33" fmla="*/ 2528044 w 22334444"/>
              <a:gd name="connsiteY33" fmla="*/ 13742526 h 13773138"/>
              <a:gd name="connsiteX34" fmla="*/ 11239121 w 22334444"/>
              <a:gd name="connsiteY34" fmla="*/ 30540 h 13773138"/>
              <a:gd name="connsiteX35" fmla="*/ 14086039 w 22334444"/>
              <a:gd name="connsiteY35" fmla="*/ 472411 h 13773138"/>
              <a:gd name="connsiteX36" fmla="*/ 7029230 w 22334444"/>
              <a:gd name="connsiteY36" fmla="*/ 11945601 h 13773138"/>
              <a:gd name="connsiteX37" fmla="*/ 6730183 w 22334444"/>
              <a:gd name="connsiteY37" fmla="*/ 11438216 h 13773138"/>
              <a:gd name="connsiteX38" fmla="*/ 13127391 w 22334444"/>
              <a:gd name="connsiteY38" fmla="*/ 1037424 h 13773138"/>
              <a:gd name="connsiteX39" fmla="*/ 14086039 w 22334444"/>
              <a:gd name="connsiteY39" fmla="*/ 472411 h 13773138"/>
              <a:gd name="connsiteX0" fmla="*/ 13659379 w 22334444"/>
              <a:gd name="connsiteY0" fmla="*/ 3448745 h 13773138"/>
              <a:gd name="connsiteX1" fmla="*/ 8034684 w 22334444"/>
              <a:gd name="connsiteY1" fmla="*/ 12598367 h 13773138"/>
              <a:gd name="connsiteX2" fmla="*/ 7778113 w 22334444"/>
              <a:gd name="connsiteY2" fmla="*/ 12163045 h 13773138"/>
              <a:gd name="connsiteX3" fmla="*/ 12837355 w 22334444"/>
              <a:gd name="connsiteY3" fmla="*/ 3933235 h 13773138"/>
              <a:gd name="connsiteX4" fmla="*/ 13659379 w 22334444"/>
              <a:gd name="connsiteY4" fmla="*/ 3448745 h 13773138"/>
              <a:gd name="connsiteX5" fmla="*/ 11316797 w 22334444"/>
              <a:gd name="connsiteY5" fmla="*/ 2518082 h 13773138"/>
              <a:gd name="connsiteX6" fmla="*/ 5692103 w 22334444"/>
              <a:gd name="connsiteY6" fmla="*/ 11667705 h 13773138"/>
              <a:gd name="connsiteX7" fmla="*/ 5435530 w 22334444"/>
              <a:gd name="connsiteY7" fmla="*/ 11232384 h 13773138"/>
              <a:gd name="connsiteX8" fmla="*/ 10494774 w 22334444"/>
              <a:gd name="connsiteY8" fmla="*/ 3002572 h 13773138"/>
              <a:gd name="connsiteX9" fmla="*/ 11316797 w 22334444"/>
              <a:gd name="connsiteY9" fmla="*/ 2518082 h 13773138"/>
              <a:gd name="connsiteX10" fmla="*/ 22334444 w 22334444"/>
              <a:gd name="connsiteY10" fmla="*/ 0 h 13773138"/>
              <a:gd name="connsiteX11" fmla="*/ 10390325 w 22334444"/>
              <a:gd name="connsiteY11" fmla="*/ 13743423 h 13773138"/>
              <a:gd name="connsiteX12" fmla="*/ 7694920 w 22334444"/>
              <a:gd name="connsiteY12" fmla="*/ 13393694 h 13773138"/>
              <a:gd name="connsiteX13" fmla="*/ 19767715 w 22334444"/>
              <a:gd name="connsiteY13" fmla="*/ 60518 h 13773138"/>
              <a:gd name="connsiteX14" fmla="*/ 22334444 w 22334444"/>
              <a:gd name="connsiteY14" fmla="*/ 0 h 13773138"/>
              <a:gd name="connsiteX15" fmla="*/ 13720253 w 22334444"/>
              <a:gd name="connsiteY15" fmla="*/ 2189833 h 13773138"/>
              <a:gd name="connsiteX16" fmla="*/ 8095558 w 22334444"/>
              <a:gd name="connsiteY16" fmla="*/ 11339455 h 13773138"/>
              <a:gd name="connsiteX17" fmla="*/ 7838987 w 22334444"/>
              <a:gd name="connsiteY17" fmla="*/ 10904134 h 13773138"/>
              <a:gd name="connsiteX18" fmla="*/ 12898228 w 22334444"/>
              <a:gd name="connsiteY18" fmla="*/ 2674323 h 13773138"/>
              <a:gd name="connsiteX19" fmla="*/ 13720253 w 22334444"/>
              <a:gd name="connsiteY19" fmla="*/ 2189833 h 13773138"/>
              <a:gd name="connsiteX20" fmla="*/ 12708194 w 22334444"/>
              <a:gd name="connsiteY20" fmla="*/ 1497227 h 13773138"/>
              <a:gd name="connsiteX21" fmla="*/ 6092818 w 22334444"/>
              <a:gd name="connsiteY21" fmla="*/ 12182142 h 13773138"/>
              <a:gd name="connsiteX22" fmla="*/ 5352338 w 22334444"/>
              <a:gd name="connsiteY22" fmla="*/ 12463033 h 13773138"/>
              <a:gd name="connsiteX23" fmla="*/ 11749547 w 22334444"/>
              <a:gd name="connsiteY23" fmla="*/ 2062241 h 13773138"/>
              <a:gd name="connsiteX24" fmla="*/ 12708194 w 22334444"/>
              <a:gd name="connsiteY24" fmla="*/ 1497227 h 13773138"/>
              <a:gd name="connsiteX25" fmla="*/ 11377670 w 22334444"/>
              <a:gd name="connsiteY25" fmla="*/ 1259172 h 13773138"/>
              <a:gd name="connsiteX26" fmla="*/ 5752978 w 22334444"/>
              <a:gd name="connsiteY26" fmla="*/ 10408795 h 13773138"/>
              <a:gd name="connsiteX27" fmla="*/ 5496404 w 22334444"/>
              <a:gd name="connsiteY27" fmla="*/ 9973473 h 13773138"/>
              <a:gd name="connsiteX28" fmla="*/ 10555646 w 22334444"/>
              <a:gd name="connsiteY28" fmla="*/ 1743662 h 13773138"/>
              <a:gd name="connsiteX29" fmla="*/ 11377670 w 22334444"/>
              <a:gd name="connsiteY29" fmla="*/ 1259172 h 13773138"/>
              <a:gd name="connsiteX30" fmla="*/ 11239121 w 22334444"/>
              <a:gd name="connsiteY30" fmla="*/ 30540 h 13773138"/>
              <a:gd name="connsiteX31" fmla="*/ 87135 w 22334444"/>
              <a:gd name="connsiteY31" fmla="*/ 34749 h 13773138"/>
              <a:gd name="connsiteX32" fmla="*/ 0 w 22334444"/>
              <a:gd name="connsiteY32" fmla="*/ 13773138 h 13773138"/>
              <a:gd name="connsiteX33" fmla="*/ 2528044 w 22334444"/>
              <a:gd name="connsiteY33" fmla="*/ 13742526 h 13773138"/>
              <a:gd name="connsiteX34" fmla="*/ 11239121 w 22334444"/>
              <a:gd name="connsiteY34" fmla="*/ 30540 h 13773138"/>
              <a:gd name="connsiteX35" fmla="*/ 14086039 w 22334444"/>
              <a:gd name="connsiteY35" fmla="*/ 472411 h 13773138"/>
              <a:gd name="connsiteX36" fmla="*/ 7029230 w 22334444"/>
              <a:gd name="connsiteY36" fmla="*/ 11945601 h 13773138"/>
              <a:gd name="connsiteX37" fmla="*/ 6730183 w 22334444"/>
              <a:gd name="connsiteY37" fmla="*/ 11438216 h 13773138"/>
              <a:gd name="connsiteX38" fmla="*/ 13127391 w 22334444"/>
              <a:gd name="connsiteY38" fmla="*/ 1037424 h 13773138"/>
              <a:gd name="connsiteX39" fmla="*/ 14086039 w 22334444"/>
              <a:gd name="connsiteY39" fmla="*/ 472411 h 13773138"/>
              <a:gd name="connsiteX0" fmla="*/ 13659379 w 22334444"/>
              <a:gd name="connsiteY0" fmla="*/ 3448745 h 13773138"/>
              <a:gd name="connsiteX1" fmla="*/ 8034684 w 22334444"/>
              <a:gd name="connsiteY1" fmla="*/ 12598367 h 13773138"/>
              <a:gd name="connsiteX2" fmla="*/ 7778113 w 22334444"/>
              <a:gd name="connsiteY2" fmla="*/ 12163045 h 13773138"/>
              <a:gd name="connsiteX3" fmla="*/ 12837355 w 22334444"/>
              <a:gd name="connsiteY3" fmla="*/ 3933235 h 13773138"/>
              <a:gd name="connsiteX4" fmla="*/ 13659379 w 22334444"/>
              <a:gd name="connsiteY4" fmla="*/ 3448745 h 13773138"/>
              <a:gd name="connsiteX5" fmla="*/ 11316797 w 22334444"/>
              <a:gd name="connsiteY5" fmla="*/ 2518082 h 13773138"/>
              <a:gd name="connsiteX6" fmla="*/ 5692103 w 22334444"/>
              <a:gd name="connsiteY6" fmla="*/ 11667705 h 13773138"/>
              <a:gd name="connsiteX7" fmla="*/ 5435530 w 22334444"/>
              <a:gd name="connsiteY7" fmla="*/ 11232384 h 13773138"/>
              <a:gd name="connsiteX8" fmla="*/ 10494774 w 22334444"/>
              <a:gd name="connsiteY8" fmla="*/ 3002572 h 13773138"/>
              <a:gd name="connsiteX9" fmla="*/ 11316797 w 22334444"/>
              <a:gd name="connsiteY9" fmla="*/ 2518082 h 13773138"/>
              <a:gd name="connsiteX10" fmla="*/ 22334444 w 22334444"/>
              <a:gd name="connsiteY10" fmla="*/ 0 h 13773138"/>
              <a:gd name="connsiteX11" fmla="*/ 10390325 w 22334444"/>
              <a:gd name="connsiteY11" fmla="*/ 13743423 h 13773138"/>
              <a:gd name="connsiteX12" fmla="*/ 8230948 w 22334444"/>
              <a:gd name="connsiteY12" fmla="*/ 13740535 h 13773138"/>
              <a:gd name="connsiteX13" fmla="*/ 19767715 w 22334444"/>
              <a:gd name="connsiteY13" fmla="*/ 60518 h 13773138"/>
              <a:gd name="connsiteX14" fmla="*/ 22334444 w 22334444"/>
              <a:gd name="connsiteY14" fmla="*/ 0 h 13773138"/>
              <a:gd name="connsiteX15" fmla="*/ 13720253 w 22334444"/>
              <a:gd name="connsiteY15" fmla="*/ 2189833 h 13773138"/>
              <a:gd name="connsiteX16" fmla="*/ 8095558 w 22334444"/>
              <a:gd name="connsiteY16" fmla="*/ 11339455 h 13773138"/>
              <a:gd name="connsiteX17" fmla="*/ 7838987 w 22334444"/>
              <a:gd name="connsiteY17" fmla="*/ 10904134 h 13773138"/>
              <a:gd name="connsiteX18" fmla="*/ 12898228 w 22334444"/>
              <a:gd name="connsiteY18" fmla="*/ 2674323 h 13773138"/>
              <a:gd name="connsiteX19" fmla="*/ 13720253 w 22334444"/>
              <a:gd name="connsiteY19" fmla="*/ 2189833 h 13773138"/>
              <a:gd name="connsiteX20" fmla="*/ 12708194 w 22334444"/>
              <a:gd name="connsiteY20" fmla="*/ 1497227 h 13773138"/>
              <a:gd name="connsiteX21" fmla="*/ 6092818 w 22334444"/>
              <a:gd name="connsiteY21" fmla="*/ 12182142 h 13773138"/>
              <a:gd name="connsiteX22" fmla="*/ 5352338 w 22334444"/>
              <a:gd name="connsiteY22" fmla="*/ 12463033 h 13773138"/>
              <a:gd name="connsiteX23" fmla="*/ 11749547 w 22334444"/>
              <a:gd name="connsiteY23" fmla="*/ 2062241 h 13773138"/>
              <a:gd name="connsiteX24" fmla="*/ 12708194 w 22334444"/>
              <a:gd name="connsiteY24" fmla="*/ 1497227 h 13773138"/>
              <a:gd name="connsiteX25" fmla="*/ 11377670 w 22334444"/>
              <a:gd name="connsiteY25" fmla="*/ 1259172 h 13773138"/>
              <a:gd name="connsiteX26" fmla="*/ 5752978 w 22334444"/>
              <a:gd name="connsiteY26" fmla="*/ 10408795 h 13773138"/>
              <a:gd name="connsiteX27" fmla="*/ 5496404 w 22334444"/>
              <a:gd name="connsiteY27" fmla="*/ 9973473 h 13773138"/>
              <a:gd name="connsiteX28" fmla="*/ 10555646 w 22334444"/>
              <a:gd name="connsiteY28" fmla="*/ 1743662 h 13773138"/>
              <a:gd name="connsiteX29" fmla="*/ 11377670 w 22334444"/>
              <a:gd name="connsiteY29" fmla="*/ 1259172 h 13773138"/>
              <a:gd name="connsiteX30" fmla="*/ 11239121 w 22334444"/>
              <a:gd name="connsiteY30" fmla="*/ 30540 h 13773138"/>
              <a:gd name="connsiteX31" fmla="*/ 87135 w 22334444"/>
              <a:gd name="connsiteY31" fmla="*/ 34749 h 13773138"/>
              <a:gd name="connsiteX32" fmla="*/ 0 w 22334444"/>
              <a:gd name="connsiteY32" fmla="*/ 13773138 h 13773138"/>
              <a:gd name="connsiteX33" fmla="*/ 2528044 w 22334444"/>
              <a:gd name="connsiteY33" fmla="*/ 13742526 h 13773138"/>
              <a:gd name="connsiteX34" fmla="*/ 11239121 w 22334444"/>
              <a:gd name="connsiteY34" fmla="*/ 30540 h 13773138"/>
              <a:gd name="connsiteX35" fmla="*/ 14086039 w 22334444"/>
              <a:gd name="connsiteY35" fmla="*/ 472411 h 13773138"/>
              <a:gd name="connsiteX36" fmla="*/ 7029230 w 22334444"/>
              <a:gd name="connsiteY36" fmla="*/ 11945601 h 13773138"/>
              <a:gd name="connsiteX37" fmla="*/ 6730183 w 22334444"/>
              <a:gd name="connsiteY37" fmla="*/ 11438216 h 13773138"/>
              <a:gd name="connsiteX38" fmla="*/ 13127391 w 22334444"/>
              <a:gd name="connsiteY38" fmla="*/ 1037424 h 13773138"/>
              <a:gd name="connsiteX39" fmla="*/ 14086039 w 22334444"/>
              <a:gd name="connsiteY39" fmla="*/ 472411 h 13773138"/>
              <a:gd name="connsiteX0" fmla="*/ 13659379 w 22334444"/>
              <a:gd name="connsiteY0" fmla="*/ 3448745 h 13773138"/>
              <a:gd name="connsiteX1" fmla="*/ 7687842 w 22334444"/>
              <a:gd name="connsiteY1" fmla="*/ 13701953 h 13773138"/>
              <a:gd name="connsiteX2" fmla="*/ 7778113 w 22334444"/>
              <a:gd name="connsiteY2" fmla="*/ 12163045 h 13773138"/>
              <a:gd name="connsiteX3" fmla="*/ 12837355 w 22334444"/>
              <a:gd name="connsiteY3" fmla="*/ 3933235 h 13773138"/>
              <a:gd name="connsiteX4" fmla="*/ 13659379 w 22334444"/>
              <a:gd name="connsiteY4" fmla="*/ 3448745 h 13773138"/>
              <a:gd name="connsiteX5" fmla="*/ 11316797 w 22334444"/>
              <a:gd name="connsiteY5" fmla="*/ 2518082 h 13773138"/>
              <a:gd name="connsiteX6" fmla="*/ 5692103 w 22334444"/>
              <a:gd name="connsiteY6" fmla="*/ 11667705 h 13773138"/>
              <a:gd name="connsiteX7" fmla="*/ 5435530 w 22334444"/>
              <a:gd name="connsiteY7" fmla="*/ 11232384 h 13773138"/>
              <a:gd name="connsiteX8" fmla="*/ 10494774 w 22334444"/>
              <a:gd name="connsiteY8" fmla="*/ 3002572 h 13773138"/>
              <a:gd name="connsiteX9" fmla="*/ 11316797 w 22334444"/>
              <a:gd name="connsiteY9" fmla="*/ 2518082 h 13773138"/>
              <a:gd name="connsiteX10" fmla="*/ 22334444 w 22334444"/>
              <a:gd name="connsiteY10" fmla="*/ 0 h 13773138"/>
              <a:gd name="connsiteX11" fmla="*/ 10390325 w 22334444"/>
              <a:gd name="connsiteY11" fmla="*/ 13743423 h 13773138"/>
              <a:gd name="connsiteX12" fmla="*/ 8230948 w 22334444"/>
              <a:gd name="connsiteY12" fmla="*/ 13740535 h 13773138"/>
              <a:gd name="connsiteX13" fmla="*/ 19767715 w 22334444"/>
              <a:gd name="connsiteY13" fmla="*/ 60518 h 13773138"/>
              <a:gd name="connsiteX14" fmla="*/ 22334444 w 22334444"/>
              <a:gd name="connsiteY14" fmla="*/ 0 h 13773138"/>
              <a:gd name="connsiteX15" fmla="*/ 13720253 w 22334444"/>
              <a:gd name="connsiteY15" fmla="*/ 2189833 h 13773138"/>
              <a:gd name="connsiteX16" fmla="*/ 8095558 w 22334444"/>
              <a:gd name="connsiteY16" fmla="*/ 11339455 h 13773138"/>
              <a:gd name="connsiteX17" fmla="*/ 7838987 w 22334444"/>
              <a:gd name="connsiteY17" fmla="*/ 10904134 h 13773138"/>
              <a:gd name="connsiteX18" fmla="*/ 12898228 w 22334444"/>
              <a:gd name="connsiteY18" fmla="*/ 2674323 h 13773138"/>
              <a:gd name="connsiteX19" fmla="*/ 13720253 w 22334444"/>
              <a:gd name="connsiteY19" fmla="*/ 2189833 h 13773138"/>
              <a:gd name="connsiteX20" fmla="*/ 12708194 w 22334444"/>
              <a:gd name="connsiteY20" fmla="*/ 1497227 h 13773138"/>
              <a:gd name="connsiteX21" fmla="*/ 6092818 w 22334444"/>
              <a:gd name="connsiteY21" fmla="*/ 12182142 h 13773138"/>
              <a:gd name="connsiteX22" fmla="*/ 5352338 w 22334444"/>
              <a:gd name="connsiteY22" fmla="*/ 12463033 h 13773138"/>
              <a:gd name="connsiteX23" fmla="*/ 11749547 w 22334444"/>
              <a:gd name="connsiteY23" fmla="*/ 2062241 h 13773138"/>
              <a:gd name="connsiteX24" fmla="*/ 12708194 w 22334444"/>
              <a:gd name="connsiteY24" fmla="*/ 1497227 h 13773138"/>
              <a:gd name="connsiteX25" fmla="*/ 11377670 w 22334444"/>
              <a:gd name="connsiteY25" fmla="*/ 1259172 h 13773138"/>
              <a:gd name="connsiteX26" fmla="*/ 5752978 w 22334444"/>
              <a:gd name="connsiteY26" fmla="*/ 10408795 h 13773138"/>
              <a:gd name="connsiteX27" fmla="*/ 5496404 w 22334444"/>
              <a:gd name="connsiteY27" fmla="*/ 9973473 h 13773138"/>
              <a:gd name="connsiteX28" fmla="*/ 10555646 w 22334444"/>
              <a:gd name="connsiteY28" fmla="*/ 1743662 h 13773138"/>
              <a:gd name="connsiteX29" fmla="*/ 11377670 w 22334444"/>
              <a:gd name="connsiteY29" fmla="*/ 1259172 h 13773138"/>
              <a:gd name="connsiteX30" fmla="*/ 11239121 w 22334444"/>
              <a:gd name="connsiteY30" fmla="*/ 30540 h 13773138"/>
              <a:gd name="connsiteX31" fmla="*/ 87135 w 22334444"/>
              <a:gd name="connsiteY31" fmla="*/ 34749 h 13773138"/>
              <a:gd name="connsiteX32" fmla="*/ 0 w 22334444"/>
              <a:gd name="connsiteY32" fmla="*/ 13773138 h 13773138"/>
              <a:gd name="connsiteX33" fmla="*/ 2528044 w 22334444"/>
              <a:gd name="connsiteY33" fmla="*/ 13742526 h 13773138"/>
              <a:gd name="connsiteX34" fmla="*/ 11239121 w 22334444"/>
              <a:gd name="connsiteY34" fmla="*/ 30540 h 13773138"/>
              <a:gd name="connsiteX35" fmla="*/ 14086039 w 22334444"/>
              <a:gd name="connsiteY35" fmla="*/ 472411 h 13773138"/>
              <a:gd name="connsiteX36" fmla="*/ 7029230 w 22334444"/>
              <a:gd name="connsiteY36" fmla="*/ 11945601 h 13773138"/>
              <a:gd name="connsiteX37" fmla="*/ 6730183 w 22334444"/>
              <a:gd name="connsiteY37" fmla="*/ 11438216 h 13773138"/>
              <a:gd name="connsiteX38" fmla="*/ 13127391 w 22334444"/>
              <a:gd name="connsiteY38" fmla="*/ 1037424 h 13773138"/>
              <a:gd name="connsiteX39" fmla="*/ 14086039 w 22334444"/>
              <a:gd name="connsiteY39" fmla="*/ 472411 h 13773138"/>
              <a:gd name="connsiteX0" fmla="*/ 13659379 w 22334444"/>
              <a:gd name="connsiteY0" fmla="*/ 3448745 h 13773138"/>
              <a:gd name="connsiteX1" fmla="*/ 19014473 w 22334444"/>
              <a:gd name="connsiteY1" fmla="*/ 15211 h 13773138"/>
              <a:gd name="connsiteX2" fmla="*/ 7687842 w 22334444"/>
              <a:gd name="connsiteY2" fmla="*/ 13701953 h 13773138"/>
              <a:gd name="connsiteX3" fmla="*/ 7778113 w 22334444"/>
              <a:gd name="connsiteY3" fmla="*/ 12163045 h 13773138"/>
              <a:gd name="connsiteX4" fmla="*/ 12837355 w 22334444"/>
              <a:gd name="connsiteY4" fmla="*/ 3933235 h 13773138"/>
              <a:gd name="connsiteX5" fmla="*/ 13659379 w 22334444"/>
              <a:gd name="connsiteY5" fmla="*/ 3448745 h 13773138"/>
              <a:gd name="connsiteX6" fmla="*/ 11316797 w 22334444"/>
              <a:gd name="connsiteY6" fmla="*/ 2518082 h 13773138"/>
              <a:gd name="connsiteX7" fmla="*/ 5692103 w 22334444"/>
              <a:gd name="connsiteY7" fmla="*/ 11667705 h 13773138"/>
              <a:gd name="connsiteX8" fmla="*/ 5435530 w 22334444"/>
              <a:gd name="connsiteY8" fmla="*/ 11232384 h 13773138"/>
              <a:gd name="connsiteX9" fmla="*/ 10494774 w 22334444"/>
              <a:gd name="connsiteY9" fmla="*/ 3002572 h 13773138"/>
              <a:gd name="connsiteX10" fmla="*/ 11316797 w 22334444"/>
              <a:gd name="connsiteY10" fmla="*/ 2518082 h 13773138"/>
              <a:gd name="connsiteX11" fmla="*/ 22334444 w 22334444"/>
              <a:gd name="connsiteY11" fmla="*/ 0 h 13773138"/>
              <a:gd name="connsiteX12" fmla="*/ 10390325 w 22334444"/>
              <a:gd name="connsiteY12" fmla="*/ 13743423 h 13773138"/>
              <a:gd name="connsiteX13" fmla="*/ 8230948 w 22334444"/>
              <a:gd name="connsiteY13" fmla="*/ 13740535 h 13773138"/>
              <a:gd name="connsiteX14" fmla="*/ 19767715 w 22334444"/>
              <a:gd name="connsiteY14" fmla="*/ 60518 h 13773138"/>
              <a:gd name="connsiteX15" fmla="*/ 22334444 w 22334444"/>
              <a:gd name="connsiteY15" fmla="*/ 0 h 13773138"/>
              <a:gd name="connsiteX16" fmla="*/ 13720253 w 22334444"/>
              <a:gd name="connsiteY16" fmla="*/ 2189833 h 13773138"/>
              <a:gd name="connsiteX17" fmla="*/ 8095558 w 22334444"/>
              <a:gd name="connsiteY17" fmla="*/ 11339455 h 13773138"/>
              <a:gd name="connsiteX18" fmla="*/ 7838987 w 22334444"/>
              <a:gd name="connsiteY18" fmla="*/ 10904134 h 13773138"/>
              <a:gd name="connsiteX19" fmla="*/ 12898228 w 22334444"/>
              <a:gd name="connsiteY19" fmla="*/ 2674323 h 13773138"/>
              <a:gd name="connsiteX20" fmla="*/ 13720253 w 22334444"/>
              <a:gd name="connsiteY20" fmla="*/ 2189833 h 13773138"/>
              <a:gd name="connsiteX21" fmla="*/ 12708194 w 22334444"/>
              <a:gd name="connsiteY21" fmla="*/ 1497227 h 13773138"/>
              <a:gd name="connsiteX22" fmla="*/ 6092818 w 22334444"/>
              <a:gd name="connsiteY22" fmla="*/ 12182142 h 13773138"/>
              <a:gd name="connsiteX23" fmla="*/ 5352338 w 22334444"/>
              <a:gd name="connsiteY23" fmla="*/ 12463033 h 13773138"/>
              <a:gd name="connsiteX24" fmla="*/ 11749547 w 22334444"/>
              <a:gd name="connsiteY24" fmla="*/ 2062241 h 13773138"/>
              <a:gd name="connsiteX25" fmla="*/ 12708194 w 22334444"/>
              <a:gd name="connsiteY25" fmla="*/ 1497227 h 13773138"/>
              <a:gd name="connsiteX26" fmla="*/ 11377670 w 22334444"/>
              <a:gd name="connsiteY26" fmla="*/ 1259172 h 13773138"/>
              <a:gd name="connsiteX27" fmla="*/ 5752978 w 22334444"/>
              <a:gd name="connsiteY27" fmla="*/ 10408795 h 13773138"/>
              <a:gd name="connsiteX28" fmla="*/ 5496404 w 22334444"/>
              <a:gd name="connsiteY28" fmla="*/ 9973473 h 13773138"/>
              <a:gd name="connsiteX29" fmla="*/ 10555646 w 22334444"/>
              <a:gd name="connsiteY29" fmla="*/ 1743662 h 13773138"/>
              <a:gd name="connsiteX30" fmla="*/ 11377670 w 22334444"/>
              <a:gd name="connsiteY30" fmla="*/ 1259172 h 13773138"/>
              <a:gd name="connsiteX31" fmla="*/ 11239121 w 22334444"/>
              <a:gd name="connsiteY31" fmla="*/ 30540 h 13773138"/>
              <a:gd name="connsiteX32" fmla="*/ 87135 w 22334444"/>
              <a:gd name="connsiteY32" fmla="*/ 34749 h 13773138"/>
              <a:gd name="connsiteX33" fmla="*/ 0 w 22334444"/>
              <a:gd name="connsiteY33" fmla="*/ 13773138 h 13773138"/>
              <a:gd name="connsiteX34" fmla="*/ 2528044 w 22334444"/>
              <a:gd name="connsiteY34" fmla="*/ 13742526 h 13773138"/>
              <a:gd name="connsiteX35" fmla="*/ 11239121 w 22334444"/>
              <a:gd name="connsiteY35" fmla="*/ 30540 h 13773138"/>
              <a:gd name="connsiteX36" fmla="*/ 14086039 w 22334444"/>
              <a:gd name="connsiteY36" fmla="*/ 472411 h 13773138"/>
              <a:gd name="connsiteX37" fmla="*/ 7029230 w 22334444"/>
              <a:gd name="connsiteY37" fmla="*/ 11945601 h 13773138"/>
              <a:gd name="connsiteX38" fmla="*/ 6730183 w 22334444"/>
              <a:gd name="connsiteY38" fmla="*/ 11438216 h 13773138"/>
              <a:gd name="connsiteX39" fmla="*/ 13127391 w 22334444"/>
              <a:gd name="connsiteY39" fmla="*/ 1037424 h 13773138"/>
              <a:gd name="connsiteX40" fmla="*/ 14086039 w 22334444"/>
              <a:gd name="connsiteY40" fmla="*/ 472411 h 13773138"/>
              <a:gd name="connsiteX0" fmla="*/ 16875544 w 22334444"/>
              <a:gd name="connsiteY0" fmla="*/ 11862 h 13773138"/>
              <a:gd name="connsiteX1" fmla="*/ 19014473 w 22334444"/>
              <a:gd name="connsiteY1" fmla="*/ 15211 h 13773138"/>
              <a:gd name="connsiteX2" fmla="*/ 7687842 w 22334444"/>
              <a:gd name="connsiteY2" fmla="*/ 13701953 h 13773138"/>
              <a:gd name="connsiteX3" fmla="*/ 7778113 w 22334444"/>
              <a:gd name="connsiteY3" fmla="*/ 12163045 h 13773138"/>
              <a:gd name="connsiteX4" fmla="*/ 12837355 w 22334444"/>
              <a:gd name="connsiteY4" fmla="*/ 3933235 h 13773138"/>
              <a:gd name="connsiteX5" fmla="*/ 16875544 w 22334444"/>
              <a:gd name="connsiteY5" fmla="*/ 11862 h 13773138"/>
              <a:gd name="connsiteX6" fmla="*/ 11316797 w 22334444"/>
              <a:gd name="connsiteY6" fmla="*/ 2518082 h 13773138"/>
              <a:gd name="connsiteX7" fmla="*/ 5692103 w 22334444"/>
              <a:gd name="connsiteY7" fmla="*/ 11667705 h 13773138"/>
              <a:gd name="connsiteX8" fmla="*/ 5435530 w 22334444"/>
              <a:gd name="connsiteY8" fmla="*/ 11232384 h 13773138"/>
              <a:gd name="connsiteX9" fmla="*/ 10494774 w 22334444"/>
              <a:gd name="connsiteY9" fmla="*/ 3002572 h 13773138"/>
              <a:gd name="connsiteX10" fmla="*/ 11316797 w 22334444"/>
              <a:gd name="connsiteY10" fmla="*/ 2518082 h 13773138"/>
              <a:gd name="connsiteX11" fmla="*/ 22334444 w 22334444"/>
              <a:gd name="connsiteY11" fmla="*/ 0 h 13773138"/>
              <a:gd name="connsiteX12" fmla="*/ 10390325 w 22334444"/>
              <a:gd name="connsiteY12" fmla="*/ 13743423 h 13773138"/>
              <a:gd name="connsiteX13" fmla="*/ 8230948 w 22334444"/>
              <a:gd name="connsiteY13" fmla="*/ 13740535 h 13773138"/>
              <a:gd name="connsiteX14" fmla="*/ 19767715 w 22334444"/>
              <a:gd name="connsiteY14" fmla="*/ 60518 h 13773138"/>
              <a:gd name="connsiteX15" fmla="*/ 22334444 w 22334444"/>
              <a:gd name="connsiteY15" fmla="*/ 0 h 13773138"/>
              <a:gd name="connsiteX16" fmla="*/ 13720253 w 22334444"/>
              <a:gd name="connsiteY16" fmla="*/ 2189833 h 13773138"/>
              <a:gd name="connsiteX17" fmla="*/ 8095558 w 22334444"/>
              <a:gd name="connsiteY17" fmla="*/ 11339455 h 13773138"/>
              <a:gd name="connsiteX18" fmla="*/ 7838987 w 22334444"/>
              <a:gd name="connsiteY18" fmla="*/ 10904134 h 13773138"/>
              <a:gd name="connsiteX19" fmla="*/ 12898228 w 22334444"/>
              <a:gd name="connsiteY19" fmla="*/ 2674323 h 13773138"/>
              <a:gd name="connsiteX20" fmla="*/ 13720253 w 22334444"/>
              <a:gd name="connsiteY20" fmla="*/ 2189833 h 13773138"/>
              <a:gd name="connsiteX21" fmla="*/ 12708194 w 22334444"/>
              <a:gd name="connsiteY21" fmla="*/ 1497227 h 13773138"/>
              <a:gd name="connsiteX22" fmla="*/ 6092818 w 22334444"/>
              <a:gd name="connsiteY22" fmla="*/ 12182142 h 13773138"/>
              <a:gd name="connsiteX23" fmla="*/ 5352338 w 22334444"/>
              <a:gd name="connsiteY23" fmla="*/ 12463033 h 13773138"/>
              <a:gd name="connsiteX24" fmla="*/ 11749547 w 22334444"/>
              <a:gd name="connsiteY24" fmla="*/ 2062241 h 13773138"/>
              <a:gd name="connsiteX25" fmla="*/ 12708194 w 22334444"/>
              <a:gd name="connsiteY25" fmla="*/ 1497227 h 13773138"/>
              <a:gd name="connsiteX26" fmla="*/ 11377670 w 22334444"/>
              <a:gd name="connsiteY26" fmla="*/ 1259172 h 13773138"/>
              <a:gd name="connsiteX27" fmla="*/ 5752978 w 22334444"/>
              <a:gd name="connsiteY27" fmla="*/ 10408795 h 13773138"/>
              <a:gd name="connsiteX28" fmla="*/ 5496404 w 22334444"/>
              <a:gd name="connsiteY28" fmla="*/ 9973473 h 13773138"/>
              <a:gd name="connsiteX29" fmla="*/ 10555646 w 22334444"/>
              <a:gd name="connsiteY29" fmla="*/ 1743662 h 13773138"/>
              <a:gd name="connsiteX30" fmla="*/ 11377670 w 22334444"/>
              <a:gd name="connsiteY30" fmla="*/ 1259172 h 13773138"/>
              <a:gd name="connsiteX31" fmla="*/ 11239121 w 22334444"/>
              <a:gd name="connsiteY31" fmla="*/ 30540 h 13773138"/>
              <a:gd name="connsiteX32" fmla="*/ 87135 w 22334444"/>
              <a:gd name="connsiteY32" fmla="*/ 34749 h 13773138"/>
              <a:gd name="connsiteX33" fmla="*/ 0 w 22334444"/>
              <a:gd name="connsiteY33" fmla="*/ 13773138 h 13773138"/>
              <a:gd name="connsiteX34" fmla="*/ 2528044 w 22334444"/>
              <a:gd name="connsiteY34" fmla="*/ 13742526 h 13773138"/>
              <a:gd name="connsiteX35" fmla="*/ 11239121 w 22334444"/>
              <a:gd name="connsiteY35" fmla="*/ 30540 h 13773138"/>
              <a:gd name="connsiteX36" fmla="*/ 14086039 w 22334444"/>
              <a:gd name="connsiteY36" fmla="*/ 472411 h 13773138"/>
              <a:gd name="connsiteX37" fmla="*/ 7029230 w 22334444"/>
              <a:gd name="connsiteY37" fmla="*/ 11945601 h 13773138"/>
              <a:gd name="connsiteX38" fmla="*/ 6730183 w 22334444"/>
              <a:gd name="connsiteY38" fmla="*/ 11438216 h 13773138"/>
              <a:gd name="connsiteX39" fmla="*/ 13127391 w 22334444"/>
              <a:gd name="connsiteY39" fmla="*/ 1037424 h 13773138"/>
              <a:gd name="connsiteX40" fmla="*/ 14086039 w 22334444"/>
              <a:gd name="connsiteY40" fmla="*/ 472411 h 13773138"/>
              <a:gd name="connsiteX0" fmla="*/ 16875544 w 22334444"/>
              <a:gd name="connsiteY0" fmla="*/ 11862 h 13773138"/>
              <a:gd name="connsiteX1" fmla="*/ 19014473 w 22334444"/>
              <a:gd name="connsiteY1" fmla="*/ 15211 h 13773138"/>
              <a:gd name="connsiteX2" fmla="*/ 7687842 w 22334444"/>
              <a:gd name="connsiteY2" fmla="*/ 13701953 h 13773138"/>
              <a:gd name="connsiteX3" fmla="*/ 7778113 w 22334444"/>
              <a:gd name="connsiteY3" fmla="*/ 12163045 h 13773138"/>
              <a:gd name="connsiteX4" fmla="*/ 14035534 w 22334444"/>
              <a:gd name="connsiteY4" fmla="*/ 3838642 h 13773138"/>
              <a:gd name="connsiteX5" fmla="*/ 16875544 w 22334444"/>
              <a:gd name="connsiteY5" fmla="*/ 11862 h 13773138"/>
              <a:gd name="connsiteX6" fmla="*/ 11316797 w 22334444"/>
              <a:gd name="connsiteY6" fmla="*/ 2518082 h 13773138"/>
              <a:gd name="connsiteX7" fmla="*/ 5692103 w 22334444"/>
              <a:gd name="connsiteY7" fmla="*/ 11667705 h 13773138"/>
              <a:gd name="connsiteX8" fmla="*/ 5435530 w 22334444"/>
              <a:gd name="connsiteY8" fmla="*/ 11232384 h 13773138"/>
              <a:gd name="connsiteX9" fmla="*/ 10494774 w 22334444"/>
              <a:gd name="connsiteY9" fmla="*/ 3002572 h 13773138"/>
              <a:gd name="connsiteX10" fmla="*/ 11316797 w 22334444"/>
              <a:gd name="connsiteY10" fmla="*/ 2518082 h 13773138"/>
              <a:gd name="connsiteX11" fmla="*/ 22334444 w 22334444"/>
              <a:gd name="connsiteY11" fmla="*/ 0 h 13773138"/>
              <a:gd name="connsiteX12" fmla="*/ 10390325 w 22334444"/>
              <a:gd name="connsiteY12" fmla="*/ 13743423 h 13773138"/>
              <a:gd name="connsiteX13" fmla="*/ 8230948 w 22334444"/>
              <a:gd name="connsiteY13" fmla="*/ 13740535 h 13773138"/>
              <a:gd name="connsiteX14" fmla="*/ 19767715 w 22334444"/>
              <a:gd name="connsiteY14" fmla="*/ 60518 h 13773138"/>
              <a:gd name="connsiteX15" fmla="*/ 22334444 w 22334444"/>
              <a:gd name="connsiteY15" fmla="*/ 0 h 13773138"/>
              <a:gd name="connsiteX16" fmla="*/ 13720253 w 22334444"/>
              <a:gd name="connsiteY16" fmla="*/ 2189833 h 13773138"/>
              <a:gd name="connsiteX17" fmla="*/ 8095558 w 22334444"/>
              <a:gd name="connsiteY17" fmla="*/ 11339455 h 13773138"/>
              <a:gd name="connsiteX18" fmla="*/ 7838987 w 22334444"/>
              <a:gd name="connsiteY18" fmla="*/ 10904134 h 13773138"/>
              <a:gd name="connsiteX19" fmla="*/ 12898228 w 22334444"/>
              <a:gd name="connsiteY19" fmla="*/ 2674323 h 13773138"/>
              <a:gd name="connsiteX20" fmla="*/ 13720253 w 22334444"/>
              <a:gd name="connsiteY20" fmla="*/ 2189833 h 13773138"/>
              <a:gd name="connsiteX21" fmla="*/ 12708194 w 22334444"/>
              <a:gd name="connsiteY21" fmla="*/ 1497227 h 13773138"/>
              <a:gd name="connsiteX22" fmla="*/ 6092818 w 22334444"/>
              <a:gd name="connsiteY22" fmla="*/ 12182142 h 13773138"/>
              <a:gd name="connsiteX23" fmla="*/ 5352338 w 22334444"/>
              <a:gd name="connsiteY23" fmla="*/ 12463033 h 13773138"/>
              <a:gd name="connsiteX24" fmla="*/ 11749547 w 22334444"/>
              <a:gd name="connsiteY24" fmla="*/ 2062241 h 13773138"/>
              <a:gd name="connsiteX25" fmla="*/ 12708194 w 22334444"/>
              <a:gd name="connsiteY25" fmla="*/ 1497227 h 13773138"/>
              <a:gd name="connsiteX26" fmla="*/ 11377670 w 22334444"/>
              <a:gd name="connsiteY26" fmla="*/ 1259172 h 13773138"/>
              <a:gd name="connsiteX27" fmla="*/ 5752978 w 22334444"/>
              <a:gd name="connsiteY27" fmla="*/ 10408795 h 13773138"/>
              <a:gd name="connsiteX28" fmla="*/ 5496404 w 22334444"/>
              <a:gd name="connsiteY28" fmla="*/ 9973473 h 13773138"/>
              <a:gd name="connsiteX29" fmla="*/ 10555646 w 22334444"/>
              <a:gd name="connsiteY29" fmla="*/ 1743662 h 13773138"/>
              <a:gd name="connsiteX30" fmla="*/ 11377670 w 22334444"/>
              <a:gd name="connsiteY30" fmla="*/ 1259172 h 13773138"/>
              <a:gd name="connsiteX31" fmla="*/ 11239121 w 22334444"/>
              <a:gd name="connsiteY31" fmla="*/ 30540 h 13773138"/>
              <a:gd name="connsiteX32" fmla="*/ 87135 w 22334444"/>
              <a:gd name="connsiteY32" fmla="*/ 34749 h 13773138"/>
              <a:gd name="connsiteX33" fmla="*/ 0 w 22334444"/>
              <a:gd name="connsiteY33" fmla="*/ 13773138 h 13773138"/>
              <a:gd name="connsiteX34" fmla="*/ 2528044 w 22334444"/>
              <a:gd name="connsiteY34" fmla="*/ 13742526 h 13773138"/>
              <a:gd name="connsiteX35" fmla="*/ 11239121 w 22334444"/>
              <a:gd name="connsiteY35" fmla="*/ 30540 h 13773138"/>
              <a:gd name="connsiteX36" fmla="*/ 14086039 w 22334444"/>
              <a:gd name="connsiteY36" fmla="*/ 472411 h 13773138"/>
              <a:gd name="connsiteX37" fmla="*/ 7029230 w 22334444"/>
              <a:gd name="connsiteY37" fmla="*/ 11945601 h 13773138"/>
              <a:gd name="connsiteX38" fmla="*/ 6730183 w 22334444"/>
              <a:gd name="connsiteY38" fmla="*/ 11438216 h 13773138"/>
              <a:gd name="connsiteX39" fmla="*/ 13127391 w 22334444"/>
              <a:gd name="connsiteY39" fmla="*/ 1037424 h 13773138"/>
              <a:gd name="connsiteX40" fmla="*/ 14086039 w 22334444"/>
              <a:gd name="connsiteY40" fmla="*/ 472411 h 13773138"/>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3720253 w 22334444"/>
              <a:gd name="connsiteY16" fmla="*/ 2189833 h 13802659"/>
              <a:gd name="connsiteX17" fmla="*/ 8095558 w 22334444"/>
              <a:gd name="connsiteY17" fmla="*/ 11339455 h 13802659"/>
              <a:gd name="connsiteX18" fmla="*/ 7838987 w 22334444"/>
              <a:gd name="connsiteY18" fmla="*/ 10904134 h 13802659"/>
              <a:gd name="connsiteX19" fmla="*/ 12898228 w 22334444"/>
              <a:gd name="connsiteY19" fmla="*/ 2674323 h 13802659"/>
              <a:gd name="connsiteX20" fmla="*/ 13720253 w 22334444"/>
              <a:gd name="connsiteY20" fmla="*/ 2189833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36" fmla="*/ 14086039 w 22334444"/>
              <a:gd name="connsiteY36" fmla="*/ 472411 h 13802659"/>
              <a:gd name="connsiteX37" fmla="*/ 7029230 w 22334444"/>
              <a:gd name="connsiteY37" fmla="*/ 11945601 h 13802659"/>
              <a:gd name="connsiteX38" fmla="*/ 6730183 w 22334444"/>
              <a:gd name="connsiteY38" fmla="*/ 11438216 h 13802659"/>
              <a:gd name="connsiteX39" fmla="*/ 13127391 w 22334444"/>
              <a:gd name="connsiteY39" fmla="*/ 1037424 h 13802659"/>
              <a:gd name="connsiteX40" fmla="*/ 14086039 w 22334444"/>
              <a:gd name="connsiteY40" fmla="*/ 472411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3720253 w 22334444"/>
              <a:gd name="connsiteY16" fmla="*/ 2189833 h 13802659"/>
              <a:gd name="connsiteX17" fmla="*/ 8095558 w 22334444"/>
              <a:gd name="connsiteY17" fmla="*/ 11339455 h 13802659"/>
              <a:gd name="connsiteX18" fmla="*/ 7838987 w 22334444"/>
              <a:gd name="connsiteY18" fmla="*/ 10904134 h 13802659"/>
              <a:gd name="connsiteX19" fmla="*/ 12898228 w 22334444"/>
              <a:gd name="connsiteY19" fmla="*/ 2674323 h 13802659"/>
              <a:gd name="connsiteX20" fmla="*/ 13720253 w 22334444"/>
              <a:gd name="connsiteY20" fmla="*/ 2189833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36" fmla="*/ 14149101 w 22334444"/>
              <a:gd name="connsiteY36" fmla="*/ 1103031 h 13802659"/>
              <a:gd name="connsiteX37" fmla="*/ 7029230 w 22334444"/>
              <a:gd name="connsiteY37" fmla="*/ 11945601 h 13802659"/>
              <a:gd name="connsiteX38" fmla="*/ 6730183 w 22334444"/>
              <a:gd name="connsiteY38" fmla="*/ 11438216 h 13802659"/>
              <a:gd name="connsiteX39" fmla="*/ 13127391 w 22334444"/>
              <a:gd name="connsiteY39" fmla="*/ 1037424 h 13802659"/>
              <a:gd name="connsiteX40" fmla="*/ 14149101 w 22334444"/>
              <a:gd name="connsiteY40" fmla="*/ 1103031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3720253 w 22334444"/>
              <a:gd name="connsiteY16" fmla="*/ 2189833 h 13802659"/>
              <a:gd name="connsiteX17" fmla="*/ 8095558 w 22334444"/>
              <a:gd name="connsiteY17" fmla="*/ 11339455 h 13802659"/>
              <a:gd name="connsiteX18" fmla="*/ 7838987 w 22334444"/>
              <a:gd name="connsiteY18" fmla="*/ 10904134 h 13802659"/>
              <a:gd name="connsiteX19" fmla="*/ 12898228 w 22334444"/>
              <a:gd name="connsiteY19" fmla="*/ 2674323 h 13802659"/>
              <a:gd name="connsiteX20" fmla="*/ 13720253 w 22334444"/>
              <a:gd name="connsiteY20" fmla="*/ 2189833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36" fmla="*/ 13127391 w 22334444"/>
              <a:gd name="connsiteY36" fmla="*/ 1037424 h 13802659"/>
              <a:gd name="connsiteX37" fmla="*/ 7029230 w 22334444"/>
              <a:gd name="connsiteY37" fmla="*/ 11945601 h 13802659"/>
              <a:gd name="connsiteX38" fmla="*/ 6730183 w 22334444"/>
              <a:gd name="connsiteY38" fmla="*/ 11438216 h 13802659"/>
              <a:gd name="connsiteX39" fmla="*/ 13127391 w 22334444"/>
              <a:gd name="connsiteY39" fmla="*/ 1037424 h 13802659"/>
              <a:gd name="connsiteX0" fmla="*/ 16875544 w 22334444"/>
              <a:gd name="connsiteY0" fmla="*/ 14962 h 13805759"/>
              <a:gd name="connsiteX1" fmla="*/ 19014473 w 22334444"/>
              <a:gd name="connsiteY1" fmla="*/ 18311 h 13805759"/>
              <a:gd name="connsiteX2" fmla="*/ 7687842 w 22334444"/>
              <a:gd name="connsiteY2" fmla="*/ 13705053 h 13805759"/>
              <a:gd name="connsiteX3" fmla="*/ 6296155 w 22334444"/>
              <a:gd name="connsiteY3" fmla="*/ 13805759 h 13805759"/>
              <a:gd name="connsiteX4" fmla="*/ 14035534 w 22334444"/>
              <a:gd name="connsiteY4" fmla="*/ 3841742 h 13805759"/>
              <a:gd name="connsiteX5" fmla="*/ 16875544 w 22334444"/>
              <a:gd name="connsiteY5" fmla="*/ 14962 h 13805759"/>
              <a:gd name="connsiteX6" fmla="*/ 11316797 w 22334444"/>
              <a:gd name="connsiteY6" fmla="*/ 2521182 h 13805759"/>
              <a:gd name="connsiteX7" fmla="*/ 5692103 w 22334444"/>
              <a:gd name="connsiteY7" fmla="*/ 11670805 h 13805759"/>
              <a:gd name="connsiteX8" fmla="*/ 5435530 w 22334444"/>
              <a:gd name="connsiteY8" fmla="*/ 11235484 h 13805759"/>
              <a:gd name="connsiteX9" fmla="*/ 10494774 w 22334444"/>
              <a:gd name="connsiteY9" fmla="*/ 3005672 h 13805759"/>
              <a:gd name="connsiteX10" fmla="*/ 11316797 w 22334444"/>
              <a:gd name="connsiteY10" fmla="*/ 2521182 h 13805759"/>
              <a:gd name="connsiteX11" fmla="*/ 22334444 w 22334444"/>
              <a:gd name="connsiteY11" fmla="*/ 3100 h 13805759"/>
              <a:gd name="connsiteX12" fmla="*/ 10390325 w 22334444"/>
              <a:gd name="connsiteY12" fmla="*/ 13746523 h 13805759"/>
              <a:gd name="connsiteX13" fmla="*/ 8230948 w 22334444"/>
              <a:gd name="connsiteY13" fmla="*/ 13743635 h 13805759"/>
              <a:gd name="connsiteX14" fmla="*/ 19767715 w 22334444"/>
              <a:gd name="connsiteY14" fmla="*/ 63618 h 13805759"/>
              <a:gd name="connsiteX15" fmla="*/ 22334444 w 22334444"/>
              <a:gd name="connsiteY15" fmla="*/ 3100 h 13805759"/>
              <a:gd name="connsiteX16" fmla="*/ 13720253 w 22334444"/>
              <a:gd name="connsiteY16" fmla="*/ 2192933 h 13805759"/>
              <a:gd name="connsiteX17" fmla="*/ 8095558 w 22334444"/>
              <a:gd name="connsiteY17" fmla="*/ 11342555 h 13805759"/>
              <a:gd name="connsiteX18" fmla="*/ 7838987 w 22334444"/>
              <a:gd name="connsiteY18" fmla="*/ 10907234 h 13805759"/>
              <a:gd name="connsiteX19" fmla="*/ 12898228 w 22334444"/>
              <a:gd name="connsiteY19" fmla="*/ 2677423 h 13805759"/>
              <a:gd name="connsiteX20" fmla="*/ 13720253 w 22334444"/>
              <a:gd name="connsiteY20" fmla="*/ 2192933 h 13805759"/>
              <a:gd name="connsiteX21" fmla="*/ 12708194 w 22334444"/>
              <a:gd name="connsiteY21" fmla="*/ 1500327 h 13805759"/>
              <a:gd name="connsiteX22" fmla="*/ 6092818 w 22334444"/>
              <a:gd name="connsiteY22" fmla="*/ 12185242 h 13805759"/>
              <a:gd name="connsiteX23" fmla="*/ 5352338 w 22334444"/>
              <a:gd name="connsiteY23" fmla="*/ 12466133 h 13805759"/>
              <a:gd name="connsiteX24" fmla="*/ 11749547 w 22334444"/>
              <a:gd name="connsiteY24" fmla="*/ 2065341 h 13805759"/>
              <a:gd name="connsiteX25" fmla="*/ 12708194 w 22334444"/>
              <a:gd name="connsiteY25" fmla="*/ 1500327 h 13805759"/>
              <a:gd name="connsiteX26" fmla="*/ 11377670 w 22334444"/>
              <a:gd name="connsiteY26" fmla="*/ 1262272 h 13805759"/>
              <a:gd name="connsiteX27" fmla="*/ 5752978 w 22334444"/>
              <a:gd name="connsiteY27" fmla="*/ 10411895 h 13805759"/>
              <a:gd name="connsiteX28" fmla="*/ 5496404 w 22334444"/>
              <a:gd name="connsiteY28" fmla="*/ 9976573 h 13805759"/>
              <a:gd name="connsiteX29" fmla="*/ 10555646 w 22334444"/>
              <a:gd name="connsiteY29" fmla="*/ 1746762 h 13805759"/>
              <a:gd name="connsiteX30" fmla="*/ 11377670 w 22334444"/>
              <a:gd name="connsiteY30" fmla="*/ 1262272 h 13805759"/>
              <a:gd name="connsiteX31" fmla="*/ 11239121 w 22334444"/>
              <a:gd name="connsiteY31" fmla="*/ 33640 h 13805759"/>
              <a:gd name="connsiteX32" fmla="*/ 87135 w 22334444"/>
              <a:gd name="connsiteY32" fmla="*/ 37849 h 13805759"/>
              <a:gd name="connsiteX33" fmla="*/ 0 w 22334444"/>
              <a:gd name="connsiteY33" fmla="*/ 13776238 h 13805759"/>
              <a:gd name="connsiteX34" fmla="*/ 2528044 w 22334444"/>
              <a:gd name="connsiteY34" fmla="*/ 13745626 h 13805759"/>
              <a:gd name="connsiteX35" fmla="*/ 11239121 w 22334444"/>
              <a:gd name="connsiteY35" fmla="*/ 33640 h 13805759"/>
              <a:gd name="connsiteX36" fmla="*/ 15649874 w 22334444"/>
              <a:gd name="connsiteY36" fmla="*/ 0 h 13805759"/>
              <a:gd name="connsiteX37" fmla="*/ 7029230 w 22334444"/>
              <a:gd name="connsiteY37" fmla="*/ 11948701 h 13805759"/>
              <a:gd name="connsiteX38" fmla="*/ 6730183 w 22334444"/>
              <a:gd name="connsiteY38" fmla="*/ 11441316 h 13805759"/>
              <a:gd name="connsiteX39" fmla="*/ 15649874 w 22334444"/>
              <a:gd name="connsiteY39" fmla="*/ 0 h 138057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3720253 w 22334444"/>
              <a:gd name="connsiteY16" fmla="*/ 2189833 h 13802659"/>
              <a:gd name="connsiteX17" fmla="*/ 8095558 w 22334444"/>
              <a:gd name="connsiteY17" fmla="*/ 11339455 h 13802659"/>
              <a:gd name="connsiteX18" fmla="*/ 7838987 w 22334444"/>
              <a:gd name="connsiteY18" fmla="*/ 10904134 h 13802659"/>
              <a:gd name="connsiteX19" fmla="*/ 12898228 w 22334444"/>
              <a:gd name="connsiteY19" fmla="*/ 2674323 h 13802659"/>
              <a:gd name="connsiteX20" fmla="*/ 13720253 w 22334444"/>
              <a:gd name="connsiteY20" fmla="*/ 2189833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36" fmla="*/ 6730183 w 22334444"/>
              <a:gd name="connsiteY36" fmla="*/ 11438216 h 13802659"/>
              <a:gd name="connsiteX37" fmla="*/ 7029230 w 22334444"/>
              <a:gd name="connsiteY37" fmla="*/ 11945601 h 13802659"/>
              <a:gd name="connsiteX38" fmla="*/ 6730183 w 22334444"/>
              <a:gd name="connsiteY38" fmla="*/ 11438216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3720253 w 22334444"/>
              <a:gd name="connsiteY16" fmla="*/ 2189833 h 13802659"/>
              <a:gd name="connsiteX17" fmla="*/ 8095558 w 22334444"/>
              <a:gd name="connsiteY17" fmla="*/ 11339455 h 13802659"/>
              <a:gd name="connsiteX18" fmla="*/ 7838987 w 22334444"/>
              <a:gd name="connsiteY18" fmla="*/ 10904134 h 13802659"/>
              <a:gd name="connsiteX19" fmla="*/ 12898228 w 22334444"/>
              <a:gd name="connsiteY19" fmla="*/ 2674323 h 13802659"/>
              <a:gd name="connsiteX20" fmla="*/ 13720253 w 22334444"/>
              <a:gd name="connsiteY20" fmla="*/ 2189833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0" fmla="*/ 16875544 w 22334444"/>
              <a:gd name="connsiteY0" fmla="*/ 11862 h 13804989"/>
              <a:gd name="connsiteX1" fmla="*/ 19014473 w 22334444"/>
              <a:gd name="connsiteY1" fmla="*/ 15211 h 13804989"/>
              <a:gd name="connsiteX2" fmla="*/ 7687842 w 22334444"/>
              <a:gd name="connsiteY2" fmla="*/ 13701953 h 13804989"/>
              <a:gd name="connsiteX3" fmla="*/ 6296155 w 22334444"/>
              <a:gd name="connsiteY3" fmla="*/ 13802659 h 13804989"/>
              <a:gd name="connsiteX4" fmla="*/ 14035534 w 22334444"/>
              <a:gd name="connsiteY4" fmla="*/ 3838642 h 13804989"/>
              <a:gd name="connsiteX5" fmla="*/ 16875544 w 22334444"/>
              <a:gd name="connsiteY5" fmla="*/ 11862 h 13804989"/>
              <a:gd name="connsiteX6" fmla="*/ 11316797 w 22334444"/>
              <a:gd name="connsiteY6" fmla="*/ 2518082 h 13804989"/>
              <a:gd name="connsiteX7" fmla="*/ 5692103 w 22334444"/>
              <a:gd name="connsiteY7" fmla="*/ 11667705 h 13804989"/>
              <a:gd name="connsiteX8" fmla="*/ 5435530 w 22334444"/>
              <a:gd name="connsiteY8" fmla="*/ 11232384 h 13804989"/>
              <a:gd name="connsiteX9" fmla="*/ 10494774 w 22334444"/>
              <a:gd name="connsiteY9" fmla="*/ 3002572 h 13804989"/>
              <a:gd name="connsiteX10" fmla="*/ 11316797 w 22334444"/>
              <a:gd name="connsiteY10" fmla="*/ 2518082 h 13804989"/>
              <a:gd name="connsiteX11" fmla="*/ 22334444 w 22334444"/>
              <a:gd name="connsiteY11" fmla="*/ 0 h 13804989"/>
              <a:gd name="connsiteX12" fmla="*/ 10390325 w 22334444"/>
              <a:gd name="connsiteY12" fmla="*/ 13743423 h 13804989"/>
              <a:gd name="connsiteX13" fmla="*/ 8230948 w 22334444"/>
              <a:gd name="connsiteY13" fmla="*/ 13740535 h 13804989"/>
              <a:gd name="connsiteX14" fmla="*/ 19767715 w 22334444"/>
              <a:gd name="connsiteY14" fmla="*/ 60518 h 13804989"/>
              <a:gd name="connsiteX15" fmla="*/ 22334444 w 22334444"/>
              <a:gd name="connsiteY15" fmla="*/ 0 h 13804989"/>
              <a:gd name="connsiteX16" fmla="*/ 13720253 w 22334444"/>
              <a:gd name="connsiteY16" fmla="*/ 2189833 h 13804989"/>
              <a:gd name="connsiteX17" fmla="*/ 8095558 w 22334444"/>
              <a:gd name="connsiteY17" fmla="*/ 11339455 h 13804989"/>
              <a:gd name="connsiteX18" fmla="*/ 5095787 w 22334444"/>
              <a:gd name="connsiteY18" fmla="*/ 13804989 h 13804989"/>
              <a:gd name="connsiteX19" fmla="*/ 12898228 w 22334444"/>
              <a:gd name="connsiteY19" fmla="*/ 2674323 h 13804989"/>
              <a:gd name="connsiteX20" fmla="*/ 13720253 w 22334444"/>
              <a:gd name="connsiteY20" fmla="*/ 2189833 h 13804989"/>
              <a:gd name="connsiteX21" fmla="*/ 12708194 w 22334444"/>
              <a:gd name="connsiteY21" fmla="*/ 1497227 h 13804989"/>
              <a:gd name="connsiteX22" fmla="*/ 6092818 w 22334444"/>
              <a:gd name="connsiteY22" fmla="*/ 12182142 h 13804989"/>
              <a:gd name="connsiteX23" fmla="*/ 5352338 w 22334444"/>
              <a:gd name="connsiteY23" fmla="*/ 12463033 h 13804989"/>
              <a:gd name="connsiteX24" fmla="*/ 11749547 w 22334444"/>
              <a:gd name="connsiteY24" fmla="*/ 2062241 h 13804989"/>
              <a:gd name="connsiteX25" fmla="*/ 12708194 w 22334444"/>
              <a:gd name="connsiteY25" fmla="*/ 1497227 h 13804989"/>
              <a:gd name="connsiteX26" fmla="*/ 11377670 w 22334444"/>
              <a:gd name="connsiteY26" fmla="*/ 1259172 h 13804989"/>
              <a:gd name="connsiteX27" fmla="*/ 5752978 w 22334444"/>
              <a:gd name="connsiteY27" fmla="*/ 10408795 h 13804989"/>
              <a:gd name="connsiteX28" fmla="*/ 5496404 w 22334444"/>
              <a:gd name="connsiteY28" fmla="*/ 9973473 h 13804989"/>
              <a:gd name="connsiteX29" fmla="*/ 10555646 w 22334444"/>
              <a:gd name="connsiteY29" fmla="*/ 1743662 h 13804989"/>
              <a:gd name="connsiteX30" fmla="*/ 11377670 w 22334444"/>
              <a:gd name="connsiteY30" fmla="*/ 1259172 h 13804989"/>
              <a:gd name="connsiteX31" fmla="*/ 11239121 w 22334444"/>
              <a:gd name="connsiteY31" fmla="*/ 30540 h 13804989"/>
              <a:gd name="connsiteX32" fmla="*/ 87135 w 22334444"/>
              <a:gd name="connsiteY32" fmla="*/ 34749 h 13804989"/>
              <a:gd name="connsiteX33" fmla="*/ 0 w 22334444"/>
              <a:gd name="connsiteY33" fmla="*/ 13773138 h 13804989"/>
              <a:gd name="connsiteX34" fmla="*/ 2528044 w 22334444"/>
              <a:gd name="connsiteY34" fmla="*/ 13742526 h 13804989"/>
              <a:gd name="connsiteX35" fmla="*/ 11239121 w 22334444"/>
              <a:gd name="connsiteY35" fmla="*/ 30540 h 13804989"/>
              <a:gd name="connsiteX0" fmla="*/ 16875544 w 22334444"/>
              <a:gd name="connsiteY0" fmla="*/ 11862 h 13804989"/>
              <a:gd name="connsiteX1" fmla="*/ 19014473 w 22334444"/>
              <a:gd name="connsiteY1" fmla="*/ 15211 h 13804989"/>
              <a:gd name="connsiteX2" fmla="*/ 7687842 w 22334444"/>
              <a:gd name="connsiteY2" fmla="*/ 13701953 h 13804989"/>
              <a:gd name="connsiteX3" fmla="*/ 6296155 w 22334444"/>
              <a:gd name="connsiteY3" fmla="*/ 13802659 h 13804989"/>
              <a:gd name="connsiteX4" fmla="*/ 14035534 w 22334444"/>
              <a:gd name="connsiteY4" fmla="*/ 3838642 h 13804989"/>
              <a:gd name="connsiteX5" fmla="*/ 16875544 w 22334444"/>
              <a:gd name="connsiteY5" fmla="*/ 11862 h 13804989"/>
              <a:gd name="connsiteX6" fmla="*/ 11316797 w 22334444"/>
              <a:gd name="connsiteY6" fmla="*/ 2518082 h 13804989"/>
              <a:gd name="connsiteX7" fmla="*/ 5692103 w 22334444"/>
              <a:gd name="connsiteY7" fmla="*/ 11667705 h 13804989"/>
              <a:gd name="connsiteX8" fmla="*/ 5435530 w 22334444"/>
              <a:gd name="connsiteY8" fmla="*/ 11232384 h 13804989"/>
              <a:gd name="connsiteX9" fmla="*/ 10494774 w 22334444"/>
              <a:gd name="connsiteY9" fmla="*/ 3002572 h 13804989"/>
              <a:gd name="connsiteX10" fmla="*/ 11316797 w 22334444"/>
              <a:gd name="connsiteY10" fmla="*/ 2518082 h 13804989"/>
              <a:gd name="connsiteX11" fmla="*/ 22334444 w 22334444"/>
              <a:gd name="connsiteY11" fmla="*/ 0 h 13804989"/>
              <a:gd name="connsiteX12" fmla="*/ 10390325 w 22334444"/>
              <a:gd name="connsiteY12" fmla="*/ 13743423 h 13804989"/>
              <a:gd name="connsiteX13" fmla="*/ 8230948 w 22334444"/>
              <a:gd name="connsiteY13" fmla="*/ 13740535 h 13804989"/>
              <a:gd name="connsiteX14" fmla="*/ 19767715 w 22334444"/>
              <a:gd name="connsiteY14" fmla="*/ 60518 h 13804989"/>
              <a:gd name="connsiteX15" fmla="*/ 22334444 w 22334444"/>
              <a:gd name="connsiteY15" fmla="*/ 0 h 13804989"/>
              <a:gd name="connsiteX16" fmla="*/ 13720253 w 22334444"/>
              <a:gd name="connsiteY16" fmla="*/ 2189833 h 13804989"/>
              <a:gd name="connsiteX17" fmla="*/ 5919916 w 22334444"/>
              <a:gd name="connsiteY17" fmla="*/ 13704283 h 13804989"/>
              <a:gd name="connsiteX18" fmla="*/ 5095787 w 22334444"/>
              <a:gd name="connsiteY18" fmla="*/ 13804989 h 13804989"/>
              <a:gd name="connsiteX19" fmla="*/ 12898228 w 22334444"/>
              <a:gd name="connsiteY19" fmla="*/ 2674323 h 13804989"/>
              <a:gd name="connsiteX20" fmla="*/ 13720253 w 22334444"/>
              <a:gd name="connsiteY20" fmla="*/ 2189833 h 13804989"/>
              <a:gd name="connsiteX21" fmla="*/ 12708194 w 22334444"/>
              <a:gd name="connsiteY21" fmla="*/ 1497227 h 13804989"/>
              <a:gd name="connsiteX22" fmla="*/ 6092818 w 22334444"/>
              <a:gd name="connsiteY22" fmla="*/ 12182142 h 13804989"/>
              <a:gd name="connsiteX23" fmla="*/ 5352338 w 22334444"/>
              <a:gd name="connsiteY23" fmla="*/ 12463033 h 13804989"/>
              <a:gd name="connsiteX24" fmla="*/ 11749547 w 22334444"/>
              <a:gd name="connsiteY24" fmla="*/ 2062241 h 13804989"/>
              <a:gd name="connsiteX25" fmla="*/ 12708194 w 22334444"/>
              <a:gd name="connsiteY25" fmla="*/ 1497227 h 13804989"/>
              <a:gd name="connsiteX26" fmla="*/ 11377670 w 22334444"/>
              <a:gd name="connsiteY26" fmla="*/ 1259172 h 13804989"/>
              <a:gd name="connsiteX27" fmla="*/ 5752978 w 22334444"/>
              <a:gd name="connsiteY27" fmla="*/ 10408795 h 13804989"/>
              <a:gd name="connsiteX28" fmla="*/ 5496404 w 22334444"/>
              <a:gd name="connsiteY28" fmla="*/ 9973473 h 13804989"/>
              <a:gd name="connsiteX29" fmla="*/ 10555646 w 22334444"/>
              <a:gd name="connsiteY29" fmla="*/ 1743662 h 13804989"/>
              <a:gd name="connsiteX30" fmla="*/ 11377670 w 22334444"/>
              <a:gd name="connsiteY30" fmla="*/ 1259172 h 13804989"/>
              <a:gd name="connsiteX31" fmla="*/ 11239121 w 22334444"/>
              <a:gd name="connsiteY31" fmla="*/ 30540 h 13804989"/>
              <a:gd name="connsiteX32" fmla="*/ 87135 w 22334444"/>
              <a:gd name="connsiteY32" fmla="*/ 34749 h 13804989"/>
              <a:gd name="connsiteX33" fmla="*/ 0 w 22334444"/>
              <a:gd name="connsiteY33" fmla="*/ 13773138 h 13804989"/>
              <a:gd name="connsiteX34" fmla="*/ 2528044 w 22334444"/>
              <a:gd name="connsiteY34" fmla="*/ 13742526 h 13804989"/>
              <a:gd name="connsiteX35" fmla="*/ 11239121 w 22334444"/>
              <a:gd name="connsiteY35" fmla="*/ 30540 h 1380498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3720253 w 22334444"/>
              <a:gd name="connsiteY16" fmla="*/ 2189833 h 13802659"/>
              <a:gd name="connsiteX17" fmla="*/ 5919916 w 22334444"/>
              <a:gd name="connsiteY17" fmla="*/ 13704283 h 13802659"/>
              <a:gd name="connsiteX18" fmla="*/ 5095787 w 22334444"/>
              <a:gd name="connsiteY18" fmla="*/ 13773458 h 13802659"/>
              <a:gd name="connsiteX19" fmla="*/ 12898228 w 22334444"/>
              <a:gd name="connsiteY19" fmla="*/ 2674323 h 13802659"/>
              <a:gd name="connsiteX20" fmla="*/ 13720253 w 22334444"/>
              <a:gd name="connsiteY20" fmla="*/ 2189833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6085081 w 22334444"/>
              <a:gd name="connsiteY16" fmla="*/ 77254 h 13802659"/>
              <a:gd name="connsiteX17" fmla="*/ 5919916 w 22334444"/>
              <a:gd name="connsiteY17" fmla="*/ 13704283 h 13802659"/>
              <a:gd name="connsiteX18" fmla="*/ 5095787 w 22334444"/>
              <a:gd name="connsiteY18" fmla="*/ 13773458 h 13802659"/>
              <a:gd name="connsiteX19" fmla="*/ 12898228 w 22334444"/>
              <a:gd name="connsiteY19" fmla="*/ 2674323 h 13802659"/>
              <a:gd name="connsiteX20" fmla="*/ 16085081 w 22334444"/>
              <a:gd name="connsiteY20" fmla="*/ 77254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6085081 w 22334444"/>
              <a:gd name="connsiteY16" fmla="*/ 77254 h 13802659"/>
              <a:gd name="connsiteX17" fmla="*/ 5919916 w 22334444"/>
              <a:gd name="connsiteY17" fmla="*/ 13704283 h 13802659"/>
              <a:gd name="connsiteX18" fmla="*/ 5095787 w 22334444"/>
              <a:gd name="connsiteY18" fmla="*/ 13773458 h 13802659"/>
              <a:gd name="connsiteX19" fmla="*/ 14443249 w 22334444"/>
              <a:gd name="connsiteY19" fmla="*/ 57247 h 13802659"/>
              <a:gd name="connsiteX20" fmla="*/ 16085081 w 22334444"/>
              <a:gd name="connsiteY20" fmla="*/ 77254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6085081 w 22334444"/>
              <a:gd name="connsiteY16" fmla="*/ 77254 h 13802659"/>
              <a:gd name="connsiteX17" fmla="*/ 5919916 w 22334444"/>
              <a:gd name="connsiteY17" fmla="*/ 13704283 h 13802659"/>
              <a:gd name="connsiteX18" fmla="*/ 5095787 w 22334444"/>
              <a:gd name="connsiteY18" fmla="*/ 13773458 h 13802659"/>
              <a:gd name="connsiteX19" fmla="*/ 14443249 w 22334444"/>
              <a:gd name="connsiteY19" fmla="*/ 57247 h 13802659"/>
              <a:gd name="connsiteX20" fmla="*/ 16085081 w 22334444"/>
              <a:gd name="connsiteY20" fmla="*/ 77254 h 13802659"/>
              <a:gd name="connsiteX21" fmla="*/ 13843311 w 22334444"/>
              <a:gd name="connsiteY21" fmla="*/ 78330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3843311 w 22334444"/>
              <a:gd name="connsiteY25" fmla="*/ 78330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6085081 w 22334444"/>
              <a:gd name="connsiteY16" fmla="*/ 77254 h 13802659"/>
              <a:gd name="connsiteX17" fmla="*/ 5919916 w 22334444"/>
              <a:gd name="connsiteY17" fmla="*/ 13704283 h 13802659"/>
              <a:gd name="connsiteX18" fmla="*/ 5095787 w 22334444"/>
              <a:gd name="connsiteY18" fmla="*/ 13773458 h 13802659"/>
              <a:gd name="connsiteX19" fmla="*/ 14443249 w 22334444"/>
              <a:gd name="connsiteY19" fmla="*/ 57247 h 13802659"/>
              <a:gd name="connsiteX20" fmla="*/ 16085081 w 22334444"/>
              <a:gd name="connsiteY20" fmla="*/ 77254 h 13802659"/>
              <a:gd name="connsiteX21" fmla="*/ 13843311 w 22334444"/>
              <a:gd name="connsiteY21" fmla="*/ 78330 h 13802659"/>
              <a:gd name="connsiteX22" fmla="*/ 6092818 w 22334444"/>
              <a:gd name="connsiteY22" fmla="*/ 12182142 h 13802659"/>
              <a:gd name="connsiteX23" fmla="*/ 5352338 w 22334444"/>
              <a:gd name="connsiteY23" fmla="*/ 12463033 h 13802659"/>
              <a:gd name="connsiteX24" fmla="*/ 12632416 w 22334444"/>
              <a:gd name="connsiteY24" fmla="*/ 12724 h 13802659"/>
              <a:gd name="connsiteX25" fmla="*/ 13843311 w 22334444"/>
              <a:gd name="connsiteY25" fmla="*/ 78330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0494774 w 22334444"/>
              <a:gd name="connsiteY6" fmla="*/ 300257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22334444 w 22334444"/>
              <a:gd name="connsiteY10" fmla="*/ 0 h 13802659"/>
              <a:gd name="connsiteX11" fmla="*/ 10390325 w 22334444"/>
              <a:gd name="connsiteY11" fmla="*/ 13743423 h 13802659"/>
              <a:gd name="connsiteX12" fmla="*/ 8230948 w 22334444"/>
              <a:gd name="connsiteY12" fmla="*/ 13740535 h 13802659"/>
              <a:gd name="connsiteX13" fmla="*/ 19767715 w 22334444"/>
              <a:gd name="connsiteY13" fmla="*/ 60518 h 13802659"/>
              <a:gd name="connsiteX14" fmla="*/ 22334444 w 22334444"/>
              <a:gd name="connsiteY14" fmla="*/ 0 h 13802659"/>
              <a:gd name="connsiteX15" fmla="*/ 16085081 w 22334444"/>
              <a:gd name="connsiteY15" fmla="*/ 77254 h 13802659"/>
              <a:gd name="connsiteX16" fmla="*/ 5919916 w 22334444"/>
              <a:gd name="connsiteY16" fmla="*/ 13704283 h 13802659"/>
              <a:gd name="connsiteX17" fmla="*/ 5095787 w 22334444"/>
              <a:gd name="connsiteY17" fmla="*/ 13773458 h 13802659"/>
              <a:gd name="connsiteX18" fmla="*/ 14443249 w 22334444"/>
              <a:gd name="connsiteY18" fmla="*/ 57247 h 13802659"/>
              <a:gd name="connsiteX19" fmla="*/ 16085081 w 22334444"/>
              <a:gd name="connsiteY19" fmla="*/ 77254 h 13802659"/>
              <a:gd name="connsiteX20" fmla="*/ 13843311 w 22334444"/>
              <a:gd name="connsiteY20" fmla="*/ 78330 h 13802659"/>
              <a:gd name="connsiteX21" fmla="*/ 6092818 w 22334444"/>
              <a:gd name="connsiteY21" fmla="*/ 12182142 h 13802659"/>
              <a:gd name="connsiteX22" fmla="*/ 5352338 w 22334444"/>
              <a:gd name="connsiteY22" fmla="*/ 12463033 h 13802659"/>
              <a:gd name="connsiteX23" fmla="*/ 12632416 w 22334444"/>
              <a:gd name="connsiteY23" fmla="*/ 12724 h 13802659"/>
              <a:gd name="connsiteX24" fmla="*/ 13843311 w 22334444"/>
              <a:gd name="connsiteY24" fmla="*/ 78330 h 13802659"/>
              <a:gd name="connsiteX25" fmla="*/ 11377670 w 22334444"/>
              <a:gd name="connsiteY25" fmla="*/ 1259172 h 13802659"/>
              <a:gd name="connsiteX26" fmla="*/ 5752978 w 22334444"/>
              <a:gd name="connsiteY26" fmla="*/ 10408795 h 13802659"/>
              <a:gd name="connsiteX27" fmla="*/ 5496404 w 22334444"/>
              <a:gd name="connsiteY27" fmla="*/ 9973473 h 13802659"/>
              <a:gd name="connsiteX28" fmla="*/ 10555646 w 22334444"/>
              <a:gd name="connsiteY28" fmla="*/ 1743662 h 13802659"/>
              <a:gd name="connsiteX29" fmla="*/ 11377670 w 22334444"/>
              <a:gd name="connsiteY29" fmla="*/ 1259172 h 13802659"/>
              <a:gd name="connsiteX30" fmla="*/ 11239121 w 22334444"/>
              <a:gd name="connsiteY30" fmla="*/ 30540 h 13802659"/>
              <a:gd name="connsiteX31" fmla="*/ 87135 w 22334444"/>
              <a:gd name="connsiteY31" fmla="*/ 34749 h 13802659"/>
              <a:gd name="connsiteX32" fmla="*/ 0 w 22334444"/>
              <a:gd name="connsiteY32" fmla="*/ 13773138 h 13802659"/>
              <a:gd name="connsiteX33" fmla="*/ 2528044 w 22334444"/>
              <a:gd name="connsiteY33" fmla="*/ 13742526 h 13802659"/>
              <a:gd name="connsiteX34" fmla="*/ 11239121 w 22334444"/>
              <a:gd name="connsiteY34" fmla="*/ 30540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5435530 w 22334444"/>
              <a:gd name="connsiteY6" fmla="*/ 11232384 h 13802659"/>
              <a:gd name="connsiteX7" fmla="*/ 5692103 w 22334444"/>
              <a:gd name="connsiteY7" fmla="*/ 11667705 h 13802659"/>
              <a:gd name="connsiteX8" fmla="*/ 5435530 w 22334444"/>
              <a:gd name="connsiteY8" fmla="*/ 11232384 h 13802659"/>
              <a:gd name="connsiteX9" fmla="*/ 22334444 w 22334444"/>
              <a:gd name="connsiteY9" fmla="*/ 0 h 13802659"/>
              <a:gd name="connsiteX10" fmla="*/ 10390325 w 22334444"/>
              <a:gd name="connsiteY10" fmla="*/ 13743423 h 13802659"/>
              <a:gd name="connsiteX11" fmla="*/ 8230948 w 22334444"/>
              <a:gd name="connsiteY11" fmla="*/ 13740535 h 13802659"/>
              <a:gd name="connsiteX12" fmla="*/ 19767715 w 22334444"/>
              <a:gd name="connsiteY12" fmla="*/ 60518 h 13802659"/>
              <a:gd name="connsiteX13" fmla="*/ 22334444 w 22334444"/>
              <a:gd name="connsiteY13" fmla="*/ 0 h 13802659"/>
              <a:gd name="connsiteX14" fmla="*/ 16085081 w 22334444"/>
              <a:gd name="connsiteY14" fmla="*/ 77254 h 13802659"/>
              <a:gd name="connsiteX15" fmla="*/ 5919916 w 22334444"/>
              <a:gd name="connsiteY15" fmla="*/ 13704283 h 13802659"/>
              <a:gd name="connsiteX16" fmla="*/ 5095787 w 22334444"/>
              <a:gd name="connsiteY16" fmla="*/ 13773458 h 13802659"/>
              <a:gd name="connsiteX17" fmla="*/ 14443249 w 22334444"/>
              <a:gd name="connsiteY17" fmla="*/ 57247 h 13802659"/>
              <a:gd name="connsiteX18" fmla="*/ 16085081 w 22334444"/>
              <a:gd name="connsiteY18" fmla="*/ 77254 h 13802659"/>
              <a:gd name="connsiteX19" fmla="*/ 13843311 w 22334444"/>
              <a:gd name="connsiteY19" fmla="*/ 78330 h 13802659"/>
              <a:gd name="connsiteX20" fmla="*/ 6092818 w 22334444"/>
              <a:gd name="connsiteY20" fmla="*/ 12182142 h 13802659"/>
              <a:gd name="connsiteX21" fmla="*/ 5352338 w 22334444"/>
              <a:gd name="connsiteY21" fmla="*/ 12463033 h 13802659"/>
              <a:gd name="connsiteX22" fmla="*/ 12632416 w 22334444"/>
              <a:gd name="connsiteY22" fmla="*/ 12724 h 13802659"/>
              <a:gd name="connsiteX23" fmla="*/ 13843311 w 22334444"/>
              <a:gd name="connsiteY23" fmla="*/ 78330 h 13802659"/>
              <a:gd name="connsiteX24" fmla="*/ 11377670 w 22334444"/>
              <a:gd name="connsiteY24" fmla="*/ 1259172 h 13802659"/>
              <a:gd name="connsiteX25" fmla="*/ 5752978 w 22334444"/>
              <a:gd name="connsiteY25" fmla="*/ 10408795 h 13802659"/>
              <a:gd name="connsiteX26" fmla="*/ 5496404 w 22334444"/>
              <a:gd name="connsiteY26" fmla="*/ 9973473 h 13802659"/>
              <a:gd name="connsiteX27" fmla="*/ 10555646 w 22334444"/>
              <a:gd name="connsiteY27" fmla="*/ 1743662 h 13802659"/>
              <a:gd name="connsiteX28" fmla="*/ 11377670 w 22334444"/>
              <a:gd name="connsiteY28" fmla="*/ 1259172 h 13802659"/>
              <a:gd name="connsiteX29" fmla="*/ 11239121 w 22334444"/>
              <a:gd name="connsiteY29" fmla="*/ 30540 h 13802659"/>
              <a:gd name="connsiteX30" fmla="*/ 87135 w 22334444"/>
              <a:gd name="connsiteY30" fmla="*/ 34749 h 13802659"/>
              <a:gd name="connsiteX31" fmla="*/ 0 w 22334444"/>
              <a:gd name="connsiteY31" fmla="*/ 13773138 h 13802659"/>
              <a:gd name="connsiteX32" fmla="*/ 2528044 w 22334444"/>
              <a:gd name="connsiteY32" fmla="*/ 13742526 h 13802659"/>
              <a:gd name="connsiteX33" fmla="*/ 11239121 w 22334444"/>
              <a:gd name="connsiteY33" fmla="*/ 30540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22334444 w 22334444"/>
              <a:gd name="connsiteY6" fmla="*/ 0 h 13802659"/>
              <a:gd name="connsiteX7" fmla="*/ 10390325 w 22334444"/>
              <a:gd name="connsiteY7" fmla="*/ 13743423 h 13802659"/>
              <a:gd name="connsiteX8" fmla="*/ 8230948 w 22334444"/>
              <a:gd name="connsiteY8" fmla="*/ 13740535 h 13802659"/>
              <a:gd name="connsiteX9" fmla="*/ 19767715 w 22334444"/>
              <a:gd name="connsiteY9" fmla="*/ 60518 h 13802659"/>
              <a:gd name="connsiteX10" fmla="*/ 22334444 w 22334444"/>
              <a:gd name="connsiteY10" fmla="*/ 0 h 13802659"/>
              <a:gd name="connsiteX11" fmla="*/ 16085081 w 22334444"/>
              <a:gd name="connsiteY11" fmla="*/ 77254 h 13802659"/>
              <a:gd name="connsiteX12" fmla="*/ 5919916 w 22334444"/>
              <a:gd name="connsiteY12" fmla="*/ 13704283 h 13802659"/>
              <a:gd name="connsiteX13" fmla="*/ 5095787 w 22334444"/>
              <a:gd name="connsiteY13" fmla="*/ 13773458 h 13802659"/>
              <a:gd name="connsiteX14" fmla="*/ 14443249 w 22334444"/>
              <a:gd name="connsiteY14" fmla="*/ 57247 h 13802659"/>
              <a:gd name="connsiteX15" fmla="*/ 16085081 w 22334444"/>
              <a:gd name="connsiteY15" fmla="*/ 77254 h 13802659"/>
              <a:gd name="connsiteX16" fmla="*/ 13843311 w 22334444"/>
              <a:gd name="connsiteY16" fmla="*/ 78330 h 13802659"/>
              <a:gd name="connsiteX17" fmla="*/ 6092818 w 22334444"/>
              <a:gd name="connsiteY17" fmla="*/ 12182142 h 13802659"/>
              <a:gd name="connsiteX18" fmla="*/ 5352338 w 22334444"/>
              <a:gd name="connsiteY18" fmla="*/ 12463033 h 13802659"/>
              <a:gd name="connsiteX19" fmla="*/ 12632416 w 22334444"/>
              <a:gd name="connsiteY19" fmla="*/ 12724 h 13802659"/>
              <a:gd name="connsiteX20" fmla="*/ 13843311 w 22334444"/>
              <a:gd name="connsiteY20" fmla="*/ 78330 h 13802659"/>
              <a:gd name="connsiteX21" fmla="*/ 11377670 w 22334444"/>
              <a:gd name="connsiteY21" fmla="*/ 1259172 h 13802659"/>
              <a:gd name="connsiteX22" fmla="*/ 5752978 w 22334444"/>
              <a:gd name="connsiteY22" fmla="*/ 10408795 h 13802659"/>
              <a:gd name="connsiteX23" fmla="*/ 5496404 w 22334444"/>
              <a:gd name="connsiteY23" fmla="*/ 9973473 h 13802659"/>
              <a:gd name="connsiteX24" fmla="*/ 10555646 w 22334444"/>
              <a:gd name="connsiteY24" fmla="*/ 1743662 h 13802659"/>
              <a:gd name="connsiteX25" fmla="*/ 11377670 w 22334444"/>
              <a:gd name="connsiteY25" fmla="*/ 1259172 h 13802659"/>
              <a:gd name="connsiteX26" fmla="*/ 11239121 w 22334444"/>
              <a:gd name="connsiteY26" fmla="*/ 30540 h 13802659"/>
              <a:gd name="connsiteX27" fmla="*/ 87135 w 22334444"/>
              <a:gd name="connsiteY27" fmla="*/ 34749 h 13802659"/>
              <a:gd name="connsiteX28" fmla="*/ 0 w 22334444"/>
              <a:gd name="connsiteY28" fmla="*/ 13773138 h 13802659"/>
              <a:gd name="connsiteX29" fmla="*/ 2528044 w 22334444"/>
              <a:gd name="connsiteY29" fmla="*/ 13742526 h 13802659"/>
              <a:gd name="connsiteX30" fmla="*/ 11239121 w 22334444"/>
              <a:gd name="connsiteY30" fmla="*/ 30540 h 13802659"/>
              <a:gd name="connsiteX0" fmla="*/ 16875544 w 22334444"/>
              <a:gd name="connsiteY0" fmla="*/ 11862 h 13818867"/>
              <a:gd name="connsiteX1" fmla="*/ 19014473 w 22334444"/>
              <a:gd name="connsiteY1" fmla="*/ 15211 h 13818867"/>
              <a:gd name="connsiteX2" fmla="*/ 7687842 w 22334444"/>
              <a:gd name="connsiteY2" fmla="*/ 13701953 h 13818867"/>
              <a:gd name="connsiteX3" fmla="*/ 6296155 w 22334444"/>
              <a:gd name="connsiteY3" fmla="*/ 13802659 h 13818867"/>
              <a:gd name="connsiteX4" fmla="*/ 14035534 w 22334444"/>
              <a:gd name="connsiteY4" fmla="*/ 3838642 h 13818867"/>
              <a:gd name="connsiteX5" fmla="*/ 16875544 w 22334444"/>
              <a:gd name="connsiteY5" fmla="*/ 11862 h 13818867"/>
              <a:gd name="connsiteX6" fmla="*/ 22334444 w 22334444"/>
              <a:gd name="connsiteY6" fmla="*/ 0 h 13818867"/>
              <a:gd name="connsiteX7" fmla="*/ 10390325 w 22334444"/>
              <a:gd name="connsiteY7" fmla="*/ 13743423 h 13818867"/>
              <a:gd name="connsiteX8" fmla="*/ 8230948 w 22334444"/>
              <a:gd name="connsiteY8" fmla="*/ 13740535 h 13818867"/>
              <a:gd name="connsiteX9" fmla="*/ 19767715 w 22334444"/>
              <a:gd name="connsiteY9" fmla="*/ 60518 h 13818867"/>
              <a:gd name="connsiteX10" fmla="*/ 22334444 w 22334444"/>
              <a:gd name="connsiteY10" fmla="*/ 0 h 13818867"/>
              <a:gd name="connsiteX11" fmla="*/ 16085081 w 22334444"/>
              <a:gd name="connsiteY11" fmla="*/ 77254 h 13818867"/>
              <a:gd name="connsiteX12" fmla="*/ 5919916 w 22334444"/>
              <a:gd name="connsiteY12" fmla="*/ 13704283 h 13818867"/>
              <a:gd name="connsiteX13" fmla="*/ 5095787 w 22334444"/>
              <a:gd name="connsiteY13" fmla="*/ 13773458 h 13818867"/>
              <a:gd name="connsiteX14" fmla="*/ 14443249 w 22334444"/>
              <a:gd name="connsiteY14" fmla="*/ 57247 h 13818867"/>
              <a:gd name="connsiteX15" fmla="*/ 16085081 w 22334444"/>
              <a:gd name="connsiteY15" fmla="*/ 77254 h 13818867"/>
              <a:gd name="connsiteX16" fmla="*/ 13843311 w 22334444"/>
              <a:gd name="connsiteY16" fmla="*/ 78330 h 13818867"/>
              <a:gd name="connsiteX17" fmla="*/ 6092818 w 22334444"/>
              <a:gd name="connsiteY17" fmla="*/ 12182142 h 13818867"/>
              <a:gd name="connsiteX18" fmla="*/ 3082103 w 22334444"/>
              <a:gd name="connsiteY18" fmla="*/ 13818867 h 13818867"/>
              <a:gd name="connsiteX19" fmla="*/ 12632416 w 22334444"/>
              <a:gd name="connsiteY19" fmla="*/ 12724 h 13818867"/>
              <a:gd name="connsiteX20" fmla="*/ 13843311 w 22334444"/>
              <a:gd name="connsiteY20" fmla="*/ 78330 h 13818867"/>
              <a:gd name="connsiteX21" fmla="*/ 11377670 w 22334444"/>
              <a:gd name="connsiteY21" fmla="*/ 1259172 h 13818867"/>
              <a:gd name="connsiteX22" fmla="*/ 5752978 w 22334444"/>
              <a:gd name="connsiteY22" fmla="*/ 10408795 h 13818867"/>
              <a:gd name="connsiteX23" fmla="*/ 5496404 w 22334444"/>
              <a:gd name="connsiteY23" fmla="*/ 9973473 h 13818867"/>
              <a:gd name="connsiteX24" fmla="*/ 10555646 w 22334444"/>
              <a:gd name="connsiteY24" fmla="*/ 1743662 h 13818867"/>
              <a:gd name="connsiteX25" fmla="*/ 11377670 w 22334444"/>
              <a:gd name="connsiteY25" fmla="*/ 1259172 h 13818867"/>
              <a:gd name="connsiteX26" fmla="*/ 11239121 w 22334444"/>
              <a:gd name="connsiteY26" fmla="*/ 30540 h 13818867"/>
              <a:gd name="connsiteX27" fmla="*/ 87135 w 22334444"/>
              <a:gd name="connsiteY27" fmla="*/ 34749 h 13818867"/>
              <a:gd name="connsiteX28" fmla="*/ 0 w 22334444"/>
              <a:gd name="connsiteY28" fmla="*/ 13773138 h 13818867"/>
              <a:gd name="connsiteX29" fmla="*/ 2528044 w 22334444"/>
              <a:gd name="connsiteY29" fmla="*/ 13742526 h 13818867"/>
              <a:gd name="connsiteX30" fmla="*/ 11239121 w 22334444"/>
              <a:gd name="connsiteY30" fmla="*/ 30540 h 13818867"/>
              <a:gd name="connsiteX0" fmla="*/ 16875544 w 22334444"/>
              <a:gd name="connsiteY0" fmla="*/ 11862 h 13818867"/>
              <a:gd name="connsiteX1" fmla="*/ 19014473 w 22334444"/>
              <a:gd name="connsiteY1" fmla="*/ 15211 h 13818867"/>
              <a:gd name="connsiteX2" fmla="*/ 7687842 w 22334444"/>
              <a:gd name="connsiteY2" fmla="*/ 13701953 h 13818867"/>
              <a:gd name="connsiteX3" fmla="*/ 6296155 w 22334444"/>
              <a:gd name="connsiteY3" fmla="*/ 13802659 h 13818867"/>
              <a:gd name="connsiteX4" fmla="*/ 14035534 w 22334444"/>
              <a:gd name="connsiteY4" fmla="*/ 3838642 h 13818867"/>
              <a:gd name="connsiteX5" fmla="*/ 16875544 w 22334444"/>
              <a:gd name="connsiteY5" fmla="*/ 11862 h 13818867"/>
              <a:gd name="connsiteX6" fmla="*/ 22334444 w 22334444"/>
              <a:gd name="connsiteY6" fmla="*/ 0 h 13818867"/>
              <a:gd name="connsiteX7" fmla="*/ 10390325 w 22334444"/>
              <a:gd name="connsiteY7" fmla="*/ 13743423 h 13818867"/>
              <a:gd name="connsiteX8" fmla="*/ 8230948 w 22334444"/>
              <a:gd name="connsiteY8" fmla="*/ 13740535 h 13818867"/>
              <a:gd name="connsiteX9" fmla="*/ 19767715 w 22334444"/>
              <a:gd name="connsiteY9" fmla="*/ 60518 h 13818867"/>
              <a:gd name="connsiteX10" fmla="*/ 22334444 w 22334444"/>
              <a:gd name="connsiteY10" fmla="*/ 0 h 13818867"/>
              <a:gd name="connsiteX11" fmla="*/ 16085081 w 22334444"/>
              <a:gd name="connsiteY11" fmla="*/ 77254 h 13818867"/>
              <a:gd name="connsiteX12" fmla="*/ 5919916 w 22334444"/>
              <a:gd name="connsiteY12" fmla="*/ 13704283 h 13818867"/>
              <a:gd name="connsiteX13" fmla="*/ 5095787 w 22334444"/>
              <a:gd name="connsiteY13" fmla="*/ 13773458 h 13818867"/>
              <a:gd name="connsiteX14" fmla="*/ 14443249 w 22334444"/>
              <a:gd name="connsiteY14" fmla="*/ 57247 h 13818867"/>
              <a:gd name="connsiteX15" fmla="*/ 16085081 w 22334444"/>
              <a:gd name="connsiteY15" fmla="*/ 77254 h 13818867"/>
              <a:gd name="connsiteX16" fmla="*/ 13843311 w 22334444"/>
              <a:gd name="connsiteY16" fmla="*/ 78330 h 13818867"/>
              <a:gd name="connsiteX17" fmla="*/ 4327080 w 22334444"/>
              <a:gd name="connsiteY17" fmla="*/ 13727163 h 13818867"/>
              <a:gd name="connsiteX18" fmla="*/ 3082103 w 22334444"/>
              <a:gd name="connsiteY18" fmla="*/ 13818867 h 13818867"/>
              <a:gd name="connsiteX19" fmla="*/ 12632416 w 22334444"/>
              <a:gd name="connsiteY19" fmla="*/ 12724 h 13818867"/>
              <a:gd name="connsiteX20" fmla="*/ 13843311 w 22334444"/>
              <a:gd name="connsiteY20" fmla="*/ 78330 h 13818867"/>
              <a:gd name="connsiteX21" fmla="*/ 11377670 w 22334444"/>
              <a:gd name="connsiteY21" fmla="*/ 1259172 h 13818867"/>
              <a:gd name="connsiteX22" fmla="*/ 5752978 w 22334444"/>
              <a:gd name="connsiteY22" fmla="*/ 10408795 h 13818867"/>
              <a:gd name="connsiteX23" fmla="*/ 5496404 w 22334444"/>
              <a:gd name="connsiteY23" fmla="*/ 9973473 h 13818867"/>
              <a:gd name="connsiteX24" fmla="*/ 10555646 w 22334444"/>
              <a:gd name="connsiteY24" fmla="*/ 1743662 h 13818867"/>
              <a:gd name="connsiteX25" fmla="*/ 11377670 w 22334444"/>
              <a:gd name="connsiteY25" fmla="*/ 1259172 h 13818867"/>
              <a:gd name="connsiteX26" fmla="*/ 11239121 w 22334444"/>
              <a:gd name="connsiteY26" fmla="*/ 30540 h 13818867"/>
              <a:gd name="connsiteX27" fmla="*/ 87135 w 22334444"/>
              <a:gd name="connsiteY27" fmla="*/ 34749 h 13818867"/>
              <a:gd name="connsiteX28" fmla="*/ 0 w 22334444"/>
              <a:gd name="connsiteY28" fmla="*/ 13773138 h 13818867"/>
              <a:gd name="connsiteX29" fmla="*/ 2528044 w 22334444"/>
              <a:gd name="connsiteY29" fmla="*/ 13742526 h 13818867"/>
              <a:gd name="connsiteX30" fmla="*/ 11239121 w 22334444"/>
              <a:gd name="connsiteY30" fmla="*/ 30540 h 13818867"/>
              <a:gd name="connsiteX0" fmla="*/ 16875544 w 22334444"/>
              <a:gd name="connsiteY0" fmla="*/ 11862 h 13818867"/>
              <a:gd name="connsiteX1" fmla="*/ 19014473 w 22334444"/>
              <a:gd name="connsiteY1" fmla="*/ 15211 h 13818867"/>
              <a:gd name="connsiteX2" fmla="*/ 7687842 w 22334444"/>
              <a:gd name="connsiteY2" fmla="*/ 13701953 h 13818867"/>
              <a:gd name="connsiteX3" fmla="*/ 6296155 w 22334444"/>
              <a:gd name="connsiteY3" fmla="*/ 13802659 h 13818867"/>
              <a:gd name="connsiteX4" fmla="*/ 14035534 w 22334444"/>
              <a:gd name="connsiteY4" fmla="*/ 3838642 h 13818867"/>
              <a:gd name="connsiteX5" fmla="*/ 16875544 w 22334444"/>
              <a:gd name="connsiteY5" fmla="*/ 11862 h 13818867"/>
              <a:gd name="connsiteX6" fmla="*/ 22334444 w 22334444"/>
              <a:gd name="connsiteY6" fmla="*/ 0 h 13818867"/>
              <a:gd name="connsiteX7" fmla="*/ 10390325 w 22334444"/>
              <a:gd name="connsiteY7" fmla="*/ 13743423 h 13818867"/>
              <a:gd name="connsiteX8" fmla="*/ 8230948 w 22334444"/>
              <a:gd name="connsiteY8" fmla="*/ 13740535 h 13818867"/>
              <a:gd name="connsiteX9" fmla="*/ 19767715 w 22334444"/>
              <a:gd name="connsiteY9" fmla="*/ 60518 h 13818867"/>
              <a:gd name="connsiteX10" fmla="*/ 22334444 w 22334444"/>
              <a:gd name="connsiteY10" fmla="*/ 0 h 13818867"/>
              <a:gd name="connsiteX11" fmla="*/ 16085081 w 22334444"/>
              <a:gd name="connsiteY11" fmla="*/ 77254 h 13818867"/>
              <a:gd name="connsiteX12" fmla="*/ 5919916 w 22334444"/>
              <a:gd name="connsiteY12" fmla="*/ 13704283 h 13818867"/>
              <a:gd name="connsiteX13" fmla="*/ 5095787 w 22334444"/>
              <a:gd name="connsiteY13" fmla="*/ 13773458 h 13818867"/>
              <a:gd name="connsiteX14" fmla="*/ 14443249 w 22334444"/>
              <a:gd name="connsiteY14" fmla="*/ 57247 h 13818867"/>
              <a:gd name="connsiteX15" fmla="*/ 16085081 w 22334444"/>
              <a:gd name="connsiteY15" fmla="*/ 77254 h 13818867"/>
              <a:gd name="connsiteX16" fmla="*/ 13843311 w 22334444"/>
              <a:gd name="connsiteY16" fmla="*/ 78330 h 13818867"/>
              <a:gd name="connsiteX17" fmla="*/ 4327080 w 22334444"/>
              <a:gd name="connsiteY17" fmla="*/ 13727163 h 13818867"/>
              <a:gd name="connsiteX18" fmla="*/ 3082103 w 22334444"/>
              <a:gd name="connsiteY18" fmla="*/ 13818867 h 13818867"/>
              <a:gd name="connsiteX19" fmla="*/ 12632416 w 22334444"/>
              <a:gd name="connsiteY19" fmla="*/ 12724 h 13818867"/>
              <a:gd name="connsiteX20" fmla="*/ 13843311 w 22334444"/>
              <a:gd name="connsiteY20" fmla="*/ 78330 h 13818867"/>
              <a:gd name="connsiteX21" fmla="*/ 11377670 w 22334444"/>
              <a:gd name="connsiteY21" fmla="*/ 1259172 h 13818867"/>
              <a:gd name="connsiteX22" fmla="*/ 5496404 w 22334444"/>
              <a:gd name="connsiteY22" fmla="*/ 9973473 h 13818867"/>
              <a:gd name="connsiteX23" fmla="*/ 10555646 w 22334444"/>
              <a:gd name="connsiteY23" fmla="*/ 1743662 h 13818867"/>
              <a:gd name="connsiteX24" fmla="*/ 11377670 w 22334444"/>
              <a:gd name="connsiteY24" fmla="*/ 1259172 h 13818867"/>
              <a:gd name="connsiteX25" fmla="*/ 11239121 w 22334444"/>
              <a:gd name="connsiteY25" fmla="*/ 30540 h 13818867"/>
              <a:gd name="connsiteX26" fmla="*/ 87135 w 22334444"/>
              <a:gd name="connsiteY26" fmla="*/ 34749 h 13818867"/>
              <a:gd name="connsiteX27" fmla="*/ 0 w 22334444"/>
              <a:gd name="connsiteY27" fmla="*/ 13773138 h 13818867"/>
              <a:gd name="connsiteX28" fmla="*/ 2528044 w 22334444"/>
              <a:gd name="connsiteY28" fmla="*/ 13742526 h 13818867"/>
              <a:gd name="connsiteX29" fmla="*/ 11239121 w 22334444"/>
              <a:gd name="connsiteY29" fmla="*/ 30540 h 13818867"/>
              <a:gd name="connsiteX0" fmla="*/ 16875544 w 22334444"/>
              <a:gd name="connsiteY0" fmla="*/ 11862 h 13818867"/>
              <a:gd name="connsiteX1" fmla="*/ 19014473 w 22334444"/>
              <a:gd name="connsiteY1" fmla="*/ 15211 h 13818867"/>
              <a:gd name="connsiteX2" fmla="*/ 7687842 w 22334444"/>
              <a:gd name="connsiteY2" fmla="*/ 13701953 h 13818867"/>
              <a:gd name="connsiteX3" fmla="*/ 6296155 w 22334444"/>
              <a:gd name="connsiteY3" fmla="*/ 13802659 h 13818867"/>
              <a:gd name="connsiteX4" fmla="*/ 14035534 w 22334444"/>
              <a:gd name="connsiteY4" fmla="*/ 3838642 h 13818867"/>
              <a:gd name="connsiteX5" fmla="*/ 16875544 w 22334444"/>
              <a:gd name="connsiteY5" fmla="*/ 11862 h 13818867"/>
              <a:gd name="connsiteX6" fmla="*/ 22334444 w 22334444"/>
              <a:gd name="connsiteY6" fmla="*/ 0 h 13818867"/>
              <a:gd name="connsiteX7" fmla="*/ 10390325 w 22334444"/>
              <a:gd name="connsiteY7" fmla="*/ 13743423 h 13818867"/>
              <a:gd name="connsiteX8" fmla="*/ 8230948 w 22334444"/>
              <a:gd name="connsiteY8" fmla="*/ 13740535 h 13818867"/>
              <a:gd name="connsiteX9" fmla="*/ 19767715 w 22334444"/>
              <a:gd name="connsiteY9" fmla="*/ 60518 h 13818867"/>
              <a:gd name="connsiteX10" fmla="*/ 22334444 w 22334444"/>
              <a:gd name="connsiteY10" fmla="*/ 0 h 13818867"/>
              <a:gd name="connsiteX11" fmla="*/ 16085081 w 22334444"/>
              <a:gd name="connsiteY11" fmla="*/ 77254 h 13818867"/>
              <a:gd name="connsiteX12" fmla="*/ 5919916 w 22334444"/>
              <a:gd name="connsiteY12" fmla="*/ 13704283 h 13818867"/>
              <a:gd name="connsiteX13" fmla="*/ 5095787 w 22334444"/>
              <a:gd name="connsiteY13" fmla="*/ 13773458 h 13818867"/>
              <a:gd name="connsiteX14" fmla="*/ 14443249 w 22334444"/>
              <a:gd name="connsiteY14" fmla="*/ 57247 h 13818867"/>
              <a:gd name="connsiteX15" fmla="*/ 16085081 w 22334444"/>
              <a:gd name="connsiteY15" fmla="*/ 77254 h 13818867"/>
              <a:gd name="connsiteX16" fmla="*/ 13843311 w 22334444"/>
              <a:gd name="connsiteY16" fmla="*/ 78330 h 13818867"/>
              <a:gd name="connsiteX17" fmla="*/ 4327080 w 22334444"/>
              <a:gd name="connsiteY17" fmla="*/ 13727163 h 13818867"/>
              <a:gd name="connsiteX18" fmla="*/ 3082103 w 22334444"/>
              <a:gd name="connsiteY18" fmla="*/ 13818867 h 13818867"/>
              <a:gd name="connsiteX19" fmla="*/ 12632416 w 22334444"/>
              <a:gd name="connsiteY19" fmla="*/ 12724 h 13818867"/>
              <a:gd name="connsiteX20" fmla="*/ 13843311 w 22334444"/>
              <a:gd name="connsiteY20" fmla="*/ 78330 h 13818867"/>
              <a:gd name="connsiteX21" fmla="*/ 11377670 w 22334444"/>
              <a:gd name="connsiteY21" fmla="*/ 1259172 h 13818867"/>
              <a:gd name="connsiteX22" fmla="*/ 10555646 w 22334444"/>
              <a:gd name="connsiteY22" fmla="*/ 1743662 h 13818867"/>
              <a:gd name="connsiteX23" fmla="*/ 11377670 w 22334444"/>
              <a:gd name="connsiteY23" fmla="*/ 1259172 h 13818867"/>
              <a:gd name="connsiteX24" fmla="*/ 11239121 w 22334444"/>
              <a:gd name="connsiteY24" fmla="*/ 30540 h 13818867"/>
              <a:gd name="connsiteX25" fmla="*/ 87135 w 22334444"/>
              <a:gd name="connsiteY25" fmla="*/ 34749 h 13818867"/>
              <a:gd name="connsiteX26" fmla="*/ 0 w 22334444"/>
              <a:gd name="connsiteY26" fmla="*/ 13773138 h 13818867"/>
              <a:gd name="connsiteX27" fmla="*/ 2528044 w 22334444"/>
              <a:gd name="connsiteY27" fmla="*/ 13742526 h 13818867"/>
              <a:gd name="connsiteX28" fmla="*/ 11239121 w 22334444"/>
              <a:gd name="connsiteY28" fmla="*/ 30540 h 13818867"/>
              <a:gd name="connsiteX0" fmla="*/ 16875544 w 22334444"/>
              <a:gd name="connsiteY0" fmla="*/ 11862 h 13818867"/>
              <a:gd name="connsiteX1" fmla="*/ 19014473 w 22334444"/>
              <a:gd name="connsiteY1" fmla="*/ 15211 h 13818867"/>
              <a:gd name="connsiteX2" fmla="*/ 7687842 w 22334444"/>
              <a:gd name="connsiteY2" fmla="*/ 13701953 h 13818867"/>
              <a:gd name="connsiteX3" fmla="*/ 6296155 w 22334444"/>
              <a:gd name="connsiteY3" fmla="*/ 13802659 h 13818867"/>
              <a:gd name="connsiteX4" fmla="*/ 14035534 w 22334444"/>
              <a:gd name="connsiteY4" fmla="*/ 3838642 h 13818867"/>
              <a:gd name="connsiteX5" fmla="*/ 16875544 w 22334444"/>
              <a:gd name="connsiteY5" fmla="*/ 11862 h 13818867"/>
              <a:gd name="connsiteX6" fmla="*/ 22334444 w 22334444"/>
              <a:gd name="connsiteY6" fmla="*/ 0 h 13818867"/>
              <a:gd name="connsiteX7" fmla="*/ 10390325 w 22334444"/>
              <a:gd name="connsiteY7" fmla="*/ 13743423 h 13818867"/>
              <a:gd name="connsiteX8" fmla="*/ 8230948 w 22334444"/>
              <a:gd name="connsiteY8" fmla="*/ 13740535 h 13818867"/>
              <a:gd name="connsiteX9" fmla="*/ 19767715 w 22334444"/>
              <a:gd name="connsiteY9" fmla="*/ 60518 h 13818867"/>
              <a:gd name="connsiteX10" fmla="*/ 22334444 w 22334444"/>
              <a:gd name="connsiteY10" fmla="*/ 0 h 13818867"/>
              <a:gd name="connsiteX11" fmla="*/ 16085081 w 22334444"/>
              <a:gd name="connsiteY11" fmla="*/ 77254 h 13818867"/>
              <a:gd name="connsiteX12" fmla="*/ 5919916 w 22334444"/>
              <a:gd name="connsiteY12" fmla="*/ 13704283 h 13818867"/>
              <a:gd name="connsiteX13" fmla="*/ 5095787 w 22334444"/>
              <a:gd name="connsiteY13" fmla="*/ 13773458 h 13818867"/>
              <a:gd name="connsiteX14" fmla="*/ 14443249 w 22334444"/>
              <a:gd name="connsiteY14" fmla="*/ 57247 h 13818867"/>
              <a:gd name="connsiteX15" fmla="*/ 16085081 w 22334444"/>
              <a:gd name="connsiteY15" fmla="*/ 77254 h 13818867"/>
              <a:gd name="connsiteX16" fmla="*/ 13843311 w 22334444"/>
              <a:gd name="connsiteY16" fmla="*/ 78330 h 13818867"/>
              <a:gd name="connsiteX17" fmla="*/ 4327080 w 22334444"/>
              <a:gd name="connsiteY17" fmla="*/ 13727163 h 13818867"/>
              <a:gd name="connsiteX18" fmla="*/ 3082103 w 22334444"/>
              <a:gd name="connsiteY18" fmla="*/ 13818867 h 13818867"/>
              <a:gd name="connsiteX19" fmla="*/ 12632416 w 22334444"/>
              <a:gd name="connsiteY19" fmla="*/ 12724 h 13818867"/>
              <a:gd name="connsiteX20" fmla="*/ 13843311 w 22334444"/>
              <a:gd name="connsiteY20" fmla="*/ 78330 h 13818867"/>
              <a:gd name="connsiteX21" fmla="*/ 11239121 w 22334444"/>
              <a:gd name="connsiteY21" fmla="*/ 30540 h 13818867"/>
              <a:gd name="connsiteX22" fmla="*/ 87135 w 22334444"/>
              <a:gd name="connsiteY22" fmla="*/ 34749 h 13818867"/>
              <a:gd name="connsiteX23" fmla="*/ 0 w 22334444"/>
              <a:gd name="connsiteY23" fmla="*/ 13773138 h 13818867"/>
              <a:gd name="connsiteX24" fmla="*/ 2528044 w 22334444"/>
              <a:gd name="connsiteY24" fmla="*/ 13742526 h 13818867"/>
              <a:gd name="connsiteX25" fmla="*/ 11239121 w 22334444"/>
              <a:gd name="connsiteY25" fmla="*/ 30540 h 13818867"/>
              <a:gd name="connsiteX0" fmla="*/ 16875544 w 22334444"/>
              <a:gd name="connsiteY0" fmla="*/ 11862 h 13925000"/>
              <a:gd name="connsiteX1" fmla="*/ 19014473 w 22334444"/>
              <a:gd name="connsiteY1" fmla="*/ 15211 h 13925000"/>
              <a:gd name="connsiteX2" fmla="*/ 7687842 w 22334444"/>
              <a:gd name="connsiteY2" fmla="*/ 13701953 h 13925000"/>
              <a:gd name="connsiteX3" fmla="*/ 6296155 w 22334444"/>
              <a:gd name="connsiteY3" fmla="*/ 13802659 h 13925000"/>
              <a:gd name="connsiteX4" fmla="*/ 14035534 w 22334444"/>
              <a:gd name="connsiteY4" fmla="*/ 3838642 h 13925000"/>
              <a:gd name="connsiteX5" fmla="*/ 16875544 w 22334444"/>
              <a:gd name="connsiteY5" fmla="*/ 11862 h 13925000"/>
              <a:gd name="connsiteX6" fmla="*/ 22334444 w 22334444"/>
              <a:gd name="connsiteY6" fmla="*/ 0 h 13925000"/>
              <a:gd name="connsiteX7" fmla="*/ 10390325 w 22334444"/>
              <a:gd name="connsiteY7" fmla="*/ 13743423 h 13925000"/>
              <a:gd name="connsiteX8" fmla="*/ 8230948 w 22334444"/>
              <a:gd name="connsiteY8" fmla="*/ 13740535 h 13925000"/>
              <a:gd name="connsiteX9" fmla="*/ 19767715 w 22334444"/>
              <a:gd name="connsiteY9" fmla="*/ 60518 h 13925000"/>
              <a:gd name="connsiteX10" fmla="*/ 22334444 w 22334444"/>
              <a:gd name="connsiteY10" fmla="*/ 0 h 13925000"/>
              <a:gd name="connsiteX11" fmla="*/ 16085081 w 22334444"/>
              <a:gd name="connsiteY11" fmla="*/ 77254 h 13925000"/>
              <a:gd name="connsiteX12" fmla="*/ 5856854 w 22334444"/>
              <a:gd name="connsiteY12" fmla="*/ 13925000 h 13925000"/>
              <a:gd name="connsiteX13" fmla="*/ 5095787 w 22334444"/>
              <a:gd name="connsiteY13" fmla="*/ 13773458 h 13925000"/>
              <a:gd name="connsiteX14" fmla="*/ 14443249 w 22334444"/>
              <a:gd name="connsiteY14" fmla="*/ 57247 h 13925000"/>
              <a:gd name="connsiteX15" fmla="*/ 16085081 w 22334444"/>
              <a:gd name="connsiteY15" fmla="*/ 77254 h 13925000"/>
              <a:gd name="connsiteX16" fmla="*/ 13843311 w 22334444"/>
              <a:gd name="connsiteY16" fmla="*/ 78330 h 13925000"/>
              <a:gd name="connsiteX17" fmla="*/ 4327080 w 22334444"/>
              <a:gd name="connsiteY17" fmla="*/ 13727163 h 13925000"/>
              <a:gd name="connsiteX18" fmla="*/ 3082103 w 22334444"/>
              <a:gd name="connsiteY18" fmla="*/ 13818867 h 13925000"/>
              <a:gd name="connsiteX19" fmla="*/ 12632416 w 22334444"/>
              <a:gd name="connsiteY19" fmla="*/ 12724 h 13925000"/>
              <a:gd name="connsiteX20" fmla="*/ 13843311 w 22334444"/>
              <a:gd name="connsiteY20" fmla="*/ 78330 h 13925000"/>
              <a:gd name="connsiteX21" fmla="*/ 11239121 w 22334444"/>
              <a:gd name="connsiteY21" fmla="*/ 30540 h 13925000"/>
              <a:gd name="connsiteX22" fmla="*/ 87135 w 22334444"/>
              <a:gd name="connsiteY22" fmla="*/ 34749 h 13925000"/>
              <a:gd name="connsiteX23" fmla="*/ 0 w 22334444"/>
              <a:gd name="connsiteY23" fmla="*/ 13773138 h 13925000"/>
              <a:gd name="connsiteX24" fmla="*/ 2528044 w 22334444"/>
              <a:gd name="connsiteY24" fmla="*/ 13742526 h 13925000"/>
              <a:gd name="connsiteX25" fmla="*/ 11239121 w 22334444"/>
              <a:gd name="connsiteY25" fmla="*/ 30540 h 13925000"/>
              <a:gd name="connsiteX0" fmla="*/ 16875544 w 22334444"/>
              <a:gd name="connsiteY0" fmla="*/ 11862 h 13925000"/>
              <a:gd name="connsiteX1" fmla="*/ 19014473 w 22334444"/>
              <a:gd name="connsiteY1" fmla="*/ 15211 h 13925000"/>
              <a:gd name="connsiteX2" fmla="*/ 7687842 w 22334444"/>
              <a:gd name="connsiteY2" fmla="*/ 13701953 h 13925000"/>
              <a:gd name="connsiteX3" fmla="*/ 6296155 w 22334444"/>
              <a:gd name="connsiteY3" fmla="*/ 13802659 h 13925000"/>
              <a:gd name="connsiteX4" fmla="*/ 14035534 w 22334444"/>
              <a:gd name="connsiteY4" fmla="*/ 3838642 h 13925000"/>
              <a:gd name="connsiteX5" fmla="*/ 16875544 w 22334444"/>
              <a:gd name="connsiteY5" fmla="*/ 11862 h 13925000"/>
              <a:gd name="connsiteX6" fmla="*/ 22334444 w 22334444"/>
              <a:gd name="connsiteY6" fmla="*/ 0 h 13925000"/>
              <a:gd name="connsiteX7" fmla="*/ 10390325 w 22334444"/>
              <a:gd name="connsiteY7" fmla="*/ 13743423 h 13925000"/>
              <a:gd name="connsiteX8" fmla="*/ 8230948 w 22334444"/>
              <a:gd name="connsiteY8" fmla="*/ 13740535 h 13925000"/>
              <a:gd name="connsiteX9" fmla="*/ 19767715 w 22334444"/>
              <a:gd name="connsiteY9" fmla="*/ 60518 h 13925000"/>
              <a:gd name="connsiteX10" fmla="*/ 22334444 w 22334444"/>
              <a:gd name="connsiteY10" fmla="*/ 0 h 13925000"/>
              <a:gd name="connsiteX11" fmla="*/ 16085081 w 22334444"/>
              <a:gd name="connsiteY11" fmla="*/ 77254 h 13925000"/>
              <a:gd name="connsiteX12" fmla="*/ 5856854 w 22334444"/>
              <a:gd name="connsiteY12" fmla="*/ 13925000 h 13925000"/>
              <a:gd name="connsiteX13" fmla="*/ 4938132 w 22334444"/>
              <a:gd name="connsiteY13" fmla="*/ 13868051 h 13925000"/>
              <a:gd name="connsiteX14" fmla="*/ 14443249 w 22334444"/>
              <a:gd name="connsiteY14" fmla="*/ 57247 h 13925000"/>
              <a:gd name="connsiteX15" fmla="*/ 16085081 w 22334444"/>
              <a:gd name="connsiteY15" fmla="*/ 77254 h 13925000"/>
              <a:gd name="connsiteX16" fmla="*/ 13843311 w 22334444"/>
              <a:gd name="connsiteY16" fmla="*/ 78330 h 13925000"/>
              <a:gd name="connsiteX17" fmla="*/ 4327080 w 22334444"/>
              <a:gd name="connsiteY17" fmla="*/ 13727163 h 13925000"/>
              <a:gd name="connsiteX18" fmla="*/ 3082103 w 22334444"/>
              <a:gd name="connsiteY18" fmla="*/ 13818867 h 13925000"/>
              <a:gd name="connsiteX19" fmla="*/ 12632416 w 22334444"/>
              <a:gd name="connsiteY19" fmla="*/ 12724 h 13925000"/>
              <a:gd name="connsiteX20" fmla="*/ 13843311 w 22334444"/>
              <a:gd name="connsiteY20" fmla="*/ 78330 h 13925000"/>
              <a:gd name="connsiteX21" fmla="*/ 11239121 w 22334444"/>
              <a:gd name="connsiteY21" fmla="*/ 30540 h 13925000"/>
              <a:gd name="connsiteX22" fmla="*/ 87135 w 22334444"/>
              <a:gd name="connsiteY22" fmla="*/ 34749 h 13925000"/>
              <a:gd name="connsiteX23" fmla="*/ 0 w 22334444"/>
              <a:gd name="connsiteY23" fmla="*/ 13773138 h 13925000"/>
              <a:gd name="connsiteX24" fmla="*/ 2528044 w 22334444"/>
              <a:gd name="connsiteY24" fmla="*/ 13742526 h 13925000"/>
              <a:gd name="connsiteX25" fmla="*/ 11239121 w 22334444"/>
              <a:gd name="connsiteY25" fmla="*/ 30540 h 13925000"/>
              <a:gd name="connsiteX0" fmla="*/ 16875544 w 22334444"/>
              <a:gd name="connsiteY0" fmla="*/ 11862 h 13925000"/>
              <a:gd name="connsiteX1" fmla="*/ 19014473 w 22334444"/>
              <a:gd name="connsiteY1" fmla="*/ 15211 h 13925000"/>
              <a:gd name="connsiteX2" fmla="*/ 7687842 w 22334444"/>
              <a:gd name="connsiteY2" fmla="*/ 13701953 h 13925000"/>
              <a:gd name="connsiteX3" fmla="*/ 6296155 w 22334444"/>
              <a:gd name="connsiteY3" fmla="*/ 13802659 h 13925000"/>
              <a:gd name="connsiteX4" fmla="*/ 14035534 w 22334444"/>
              <a:gd name="connsiteY4" fmla="*/ 3838642 h 13925000"/>
              <a:gd name="connsiteX5" fmla="*/ 16875544 w 22334444"/>
              <a:gd name="connsiteY5" fmla="*/ 11862 h 13925000"/>
              <a:gd name="connsiteX6" fmla="*/ 22334444 w 22334444"/>
              <a:gd name="connsiteY6" fmla="*/ 0 h 13925000"/>
              <a:gd name="connsiteX7" fmla="*/ 10390325 w 22334444"/>
              <a:gd name="connsiteY7" fmla="*/ 13743423 h 13925000"/>
              <a:gd name="connsiteX8" fmla="*/ 8230948 w 22334444"/>
              <a:gd name="connsiteY8" fmla="*/ 13740535 h 13925000"/>
              <a:gd name="connsiteX9" fmla="*/ 19767715 w 22334444"/>
              <a:gd name="connsiteY9" fmla="*/ 60518 h 13925000"/>
              <a:gd name="connsiteX10" fmla="*/ 22334444 w 22334444"/>
              <a:gd name="connsiteY10" fmla="*/ 0 h 13925000"/>
              <a:gd name="connsiteX11" fmla="*/ 16085081 w 22334444"/>
              <a:gd name="connsiteY11" fmla="*/ 77254 h 13925000"/>
              <a:gd name="connsiteX12" fmla="*/ 5856854 w 22334444"/>
              <a:gd name="connsiteY12" fmla="*/ 13925000 h 13925000"/>
              <a:gd name="connsiteX13" fmla="*/ 4938132 w 22334444"/>
              <a:gd name="connsiteY13" fmla="*/ 13868051 h 13925000"/>
              <a:gd name="connsiteX14" fmla="*/ 14443249 w 22334444"/>
              <a:gd name="connsiteY14" fmla="*/ 57247 h 13925000"/>
              <a:gd name="connsiteX15" fmla="*/ 16085081 w 22334444"/>
              <a:gd name="connsiteY15" fmla="*/ 77254 h 13925000"/>
              <a:gd name="connsiteX16" fmla="*/ 13843311 w 22334444"/>
              <a:gd name="connsiteY16" fmla="*/ 78330 h 13925000"/>
              <a:gd name="connsiteX17" fmla="*/ 4327080 w 22334444"/>
              <a:gd name="connsiteY17" fmla="*/ 13853287 h 13925000"/>
              <a:gd name="connsiteX18" fmla="*/ 3082103 w 22334444"/>
              <a:gd name="connsiteY18" fmla="*/ 13818867 h 13925000"/>
              <a:gd name="connsiteX19" fmla="*/ 12632416 w 22334444"/>
              <a:gd name="connsiteY19" fmla="*/ 12724 h 13925000"/>
              <a:gd name="connsiteX20" fmla="*/ 13843311 w 22334444"/>
              <a:gd name="connsiteY20" fmla="*/ 78330 h 13925000"/>
              <a:gd name="connsiteX21" fmla="*/ 11239121 w 22334444"/>
              <a:gd name="connsiteY21" fmla="*/ 30540 h 13925000"/>
              <a:gd name="connsiteX22" fmla="*/ 87135 w 22334444"/>
              <a:gd name="connsiteY22" fmla="*/ 34749 h 13925000"/>
              <a:gd name="connsiteX23" fmla="*/ 0 w 22334444"/>
              <a:gd name="connsiteY23" fmla="*/ 13773138 h 13925000"/>
              <a:gd name="connsiteX24" fmla="*/ 2528044 w 22334444"/>
              <a:gd name="connsiteY24" fmla="*/ 13742526 h 13925000"/>
              <a:gd name="connsiteX25" fmla="*/ 11239121 w 22334444"/>
              <a:gd name="connsiteY25" fmla="*/ 30540 h 13925000"/>
              <a:gd name="connsiteX0" fmla="*/ 16875544 w 22334444"/>
              <a:gd name="connsiteY0" fmla="*/ 11862 h 13925000"/>
              <a:gd name="connsiteX1" fmla="*/ 19014473 w 22334444"/>
              <a:gd name="connsiteY1" fmla="*/ 15211 h 13925000"/>
              <a:gd name="connsiteX2" fmla="*/ 7687842 w 22334444"/>
              <a:gd name="connsiteY2" fmla="*/ 13701953 h 13925000"/>
              <a:gd name="connsiteX3" fmla="*/ 6296155 w 22334444"/>
              <a:gd name="connsiteY3" fmla="*/ 13802659 h 13925000"/>
              <a:gd name="connsiteX4" fmla="*/ 14035534 w 22334444"/>
              <a:gd name="connsiteY4" fmla="*/ 3838642 h 13925000"/>
              <a:gd name="connsiteX5" fmla="*/ 16875544 w 22334444"/>
              <a:gd name="connsiteY5" fmla="*/ 11862 h 13925000"/>
              <a:gd name="connsiteX6" fmla="*/ 22334444 w 22334444"/>
              <a:gd name="connsiteY6" fmla="*/ 0 h 13925000"/>
              <a:gd name="connsiteX7" fmla="*/ 10295732 w 22334444"/>
              <a:gd name="connsiteY7" fmla="*/ 13869547 h 13925000"/>
              <a:gd name="connsiteX8" fmla="*/ 8230948 w 22334444"/>
              <a:gd name="connsiteY8" fmla="*/ 13740535 h 13925000"/>
              <a:gd name="connsiteX9" fmla="*/ 19767715 w 22334444"/>
              <a:gd name="connsiteY9" fmla="*/ 60518 h 13925000"/>
              <a:gd name="connsiteX10" fmla="*/ 22334444 w 22334444"/>
              <a:gd name="connsiteY10" fmla="*/ 0 h 13925000"/>
              <a:gd name="connsiteX11" fmla="*/ 16085081 w 22334444"/>
              <a:gd name="connsiteY11" fmla="*/ 77254 h 13925000"/>
              <a:gd name="connsiteX12" fmla="*/ 5856854 w 22334444"/>
              <a:gd name="connsiteY12" fmla="*/ 13925000 h 13925000"/>
              <a:gd name="connsiteX13" fmla="*/ 4938132 w 22334444"/>
              <a:gd name="connsiteY13" fmla="*/ 13868051 h 13925000"/>
              <a:gd name="connsiteX14" fmla="*/ 14443249 w 22334444"/>
              <a:gd name="connsiteY14" fmla="*/ 57247 h 13925000"/>
              <a:gd name="connsiteX15" fmla="*/ 16085081 w 22334444"/>
              <a:gd name="connsiteY15" fmla="*/ 77254 h 13925000"/>
              <a:gd name="connsiteX16" fmla="*/ 13843311 w 22334444"/>
              <a:gd name="connsiteY16" fmla="*/ 78330 h 13925000"/>
              <a:gd name="connsiteX17" fmla="*/ 4327080 w 22334444"/>
              <a:gd name="connsiteY17" fmla="*/ 13853287 h 13925000"/>
              <a:gd name="connsiteX18" fmla="*/ 3082103 w 22334444"/>
              <a:gd name="connsiteY18" fmla="*/ 13818867 h 13925000"/>
              <a:gd name="connsiteX19" fmla="*/ 12632416 w 22334444"/>
              <a:gd name="connsiteY19" fmla="*/ 12724 h 13925000"/>
              <a:gd name="connsiteX20" fmla="*/ 13843311 w 22334444"/>
              <a:gd name="connsiteY20" fmla="*/ 78330 h 13925000"/>
              <a:gd name="connsiteX21" fmla="*/ 11239121 w 22334444"/>
              <a:gd name="connsiteY21" fmla="*/ 30540 h 13925000"/>
              <a:gd name="connsiteX22" fmla="*/ 87135 w 22334444"/>
              <a:gd name="connsiteY22" fmla="*/ 34749 h 13925000"/>
              <a:gd name="connsiteX23" fmla="*/ 0 w 22334444"/>
              <a:gd name="connsiteY23" fmla="*/ 13773138 h 13925000"/>
              <a:gd name="connsiteX24" fmla="*/ 2528044 w 22334444"/>
              <a:gd name="connsiteY24" fmla="*/ 13742526 h 13925000"/>
              <a:gd name="connsiteX25" fmla="*/ 11239121 w 22334444"/>
              <a:gd name="connsiteY25" fmla="*/ 30540 h 13925000"/>
              <a:gd name="connsiteX0" fmla="*/ 16875544 w 22334444"/>
              <a:gd name="connsiteY0" fmla="*/ 11862 h 13925000"/>
              <a:gd name="connsiteX1" fmla="*/ 19014473 w 22334444"/>
              <a:gd name="connsiteY1" fmla="*/ 15211 h 13925000"/>
              <a:gd name="connsiteX2" fmla="*/ 7687842 w 22334444"/>
              <a:gd name="connsiteY2" fmla="*/ 13796546 h 13925000"/>
              <a:gd name="connsiteX3" fmla="*/ 6296155 w 22334444"/>
              <a:gd name="connsiteY3" fmla="*/ 13802659 h 13925000"/>
              <a:gd name="connsiteX4" fmla="*/ 14035534 w 22334444"/>
              <a:gd name="connsiteY4" fmla="*/ 3838642 h 13925000"/>
              <a:gd name="connsiteX5" fmla="*/ 16875544 w 22334444"/>
              <a:gd name="connsiteY5" fmla="*/ 11862 h 13925000"/>
              <a:gd name="connsiteX6" fmla="*/ 22334444 w 22334444"/>
              <a:gd name="connsiteY6" fmla="*/ 0 h 13925000"/>
              <a:gd name="connsiteX7" fmla="*/ 10295732 w 22334444"/>
              <a:gd name="connsiteY7" fmla="*/ 13869547 h 13925000"/>
              <a:gd name="connsiteX8" fmla="*/ 8230948 w 22334444"/>
              <a:gd name="connsiteY8" fmla="*/ 13740535 h 13925000"/>
              <a:gd name="connsiteX9" fmla="*/ 19767715 w 22334444"/>
              <a:gd name="connsiteY9" fmla="*/ 60518 h 13925000"/>
              <a:gd name="connsiteX10" fmla="*/ 22334444 w 22334444"/>
              <a:gd name="connsiteY10" fmla="*/ 0 h 13925000"/>
              <a:gd name="connsiteX11" fmla="*/ 16085081 w 22334444"/>
              <a:gd name="connsiteY11" fmla="*/ 77254 h 13925000"/>
              <a:gd name="connsiteX12" fmla="*/ 5856854 w 22334444"/>
              <a:gd name="connsiteY12" fmla="*/ 13925000 h 13925000"/>
              <a:gd name="connsiteX13" fmla="*/ 4938132 w 22334444"/>
              <a:gd name="connsiteY13" fmla="*/ 13868051 h 13925000"/>
              <a:gd name="connsiteX14" fmla="*/ 14443249 w 22334444"/>
              <a:gd name="connsiteY14" fmla="*/ 57247 h 13925000"/>
              <a:gd name="connsiteX15" fmla="*/ 16085081 w 22334444"/>
              <a:gd name="connsiteY15" fmla="*/ 77254 h 13925000"/>
              <a:gd name="connsiteX16" fmla="*/ 13843311 w 22334444"/>
              <a:gd name="connsiteY16" fmla="*/ 78330 h 13925000"/>
              <a:gd name="connsiteX17" fmla="*/ 4327080 w 22334444"/>
              <a:gd name="connsiteY17" fmla="*/ 13853287 h 13925000"/>
              <a:gd name="connsiteX18" fmla="*/ 3082103 w 22334444"/>
              <a:gd name="connsiteY18" fmla="*/ 13818867 h 13925000"/>
              <a:gd name="connsiteX19" fmla="*/ 12632416 w 22334444"/>
              <a:gd name="connsiteY19" fmla="*/ 12724 h 13925000"/>
              <a:gd name="connsiteX20" fmla="*/ 13843311 w 22334444"/>
              <a:gd name="connsiteY20" fmla="*/ 78330 h 13925000"/>
              <a:gd name="connsiteX21" fmla="*/ 11239121 w 22334444"/>
              <a:gd name="connsiteY21" fmla="*/ 30540 h 13925000"/>
              <a:gd name="connsiteX22" fmla="*/ 87135 w 22334444"/>
              <a:gd name="connsiteY22" fmla="*/ 34749 h 13925000"/>
              <a:gd name="connsiteX23" fmla="*/ 0 w 22334444"/>
              <a:gd name="connsiteY23" fmla="*/ 13773138 h 13925000"/>
              <a:gd name="connsiteX24" fmla="*/ 2528044 w 22334444"/>
              <a:gd name="connsiteY24" fmla="*/ 13742526 h 13925000"/>
              <a:gd name="connsiteX25" fmla="*/ 11239121 w 22334444"/>
              <a:gd name="connsiteY25" fmla="*/ 30540 h 13925000"/>
              <a:gd name="connsiteX0" fmla="*/ 16875544 w 22334444"/>
              <a:gd name="connsiteY0" fmla="*/ 11862 h 13925000"/>
              <a:gd name="connsiteX1" fmla="*/ 19014473 w 22334444"/>
              <a:gd name="connsiteY1" fmla="*/ 15211 h 13925000"/>
              <a:gd name="connsiteX2" fmla="*/ 7687842 w 22334444"/>
              <a:gd name="connsiteY2" fmla="*/ 13796546 h 13925000"/>
              <a:gd name="connsiteX3" fmla="*/ 6296155 w 22334444"/>
              <a:gd name="connsiteY3" fmla="*/ 13802659 h 13925000"/>
              <a:gd name="connsiteX4" fmla="*/ 14035534 w 22334444"/>
              <a:gd name="connsiteY4" fmla="*/ 3838642 h 13925000"/>
              <a:gd name="connsiteX5" fmla="*/ 16875544 w 22334444"/>
              <a:gd name="connsiteY5" fmla="*/ 11862 h 13925000"/>
              <a:gd name="connsiteX6" fmla="*/ 22334444 w 22334444"/>
              <a:gd name="connsiteY6" fmla="*/ 0 h 13925000"/>
              <a:gd name="connsiteX7" fmla="*/ 10295732 w 22334444"/>
              <a:gd name="connsiteY7" fmla="*/ 13869547 h 13925000"/>
              <a:gd name="connsiteX8" fmla="*/ 8136355 w 22334444"/>
              <a:gd name="connsiteY8" fmla="*/ 13772066 h 13925000"/>
              <a:gd name="connsiteX9" fmla="*/ 19767715 w 22334444"/>
              <a:gd name="connsiteY9" fmla="*/ 60518 h 13925000"/>
              <a:gd name="connsiteX10" fmla="*/ 22334444 w 22334444"/>
              <a:gd name="connsiteY10" fmla="*/ 0 h 13925000"/>
              <a:gd name="connsiteX11" fmla="*/ 16085081 w 22334444"/>
              <a:gd name="connsiteY11" fmla="*/ 77254 h 13925000"/>
              <a:gd name="connsiteX12" fmla="*/ 5856854 w 22334444"/>
              <a:gd name="connsiteY12" fmla="*/ 13925000 h 13925000"/>
              <a:gd name="connsiteX13" fmla="*/ 4938132 w 22334444"/>
              <a:gd name="connsiteY13" fmla="*/ 13868051 h 13925000"/>
              <a:gd name="connsiteX14" fmla="*/ 14443249 w 22334444"/>
              <a:gd name="connsiteY14" fmla="*/ 57247 h 13925000"/>
              <a:gd name="connsiteX15" fmla="*/ 16085081 w 22334444"/>
              <a:gd name="connsiteY15" fmla="*/ 77254 h 13925000"/>
              <a:gd name="connsiteX16" fmla="*/ 13843311 w 22334444"/>
              <a:gd name="connsiteY16" fmla="*/ 78330 h 13925000"/>
              <a:gd name="connsiteX17" fmla="*/ 4327080 w 22334444"/>
              <a:gd name="connsiteY17" fmla="*/ 13853287 h 13925000"/>
              <a:gd name="connsiteX18" fmla="*/ 3082103 w 22334444"/>
              <a:gd name="connsiteY18" fmla="*/ 13818867 h 13925000"/>
              <a:gd name="connsiteX19" fmla="*/ 12632416 w 22334444"/>
              <a:gd name="connsiteY19" fmla="*/ 12724 h 13925000"/>
              <a:gd name="connsiteX20" fmla="*/ 13843311 w 22334444"/>
              <a:gd name="connsiteY20" fmla="*/ 78330 h 13925000"/>
              <a:gd name="connsiteX21" fmla="*/ 11239121 w 22334444"/>
              <a:gd name="connsiteY21" fmla="*/ 30540 h 13925000"/>
              <a:gd name="connsiteX22" fmla="*/ 87135 w 22334444"/>
              <a:gd name="connsiteY22" fmla="*/ 34749 h 13925000"/>
              <a:gd name="connsiteX23" fmla="*/ 0 w 22334444"/>
              <a:gd name="connsiteY23" fmla="*/ 13773138 h 13925000"/>
              <a:gd name="connsiteX24" fmla="*/ 2528044 w 22334444"/>
              <a:gd name="connsiteY24" fmla="*/ 13742526 h 13925000"/>
              <a:gd name="connsiteX25" fmla="*/ 11239121 w 22334444"/>
              <a:gd name="connsiteY25" fmla="*/ 30540 h 1392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2334444" h="13925000">
                <a:moveTo>
                  <a:pt x="16875544" y="11862"/>
                </a:moveTo>
                <a:lnTo>
                  <a:pt x="19014473" y="15211"/>
                </a:lnTo>
                <a:lnTo>
                  <a:pt x="7687842" y="13796546"/>
                </a:lnTo>
                <a:lnTo>
                  <a:pt x="6296155" y="13802659"/>
                </a:lnTo>
                <a:lnTo>
                  <a:pt x="14035534" y="3838642"/>
                </a:lnTo>
                <a:lnTo>
                  <a:pt x="16875544" y="11862"/>
                </a:lnTo>
                <a:close/>
                <a:moveTo>
                  <a:pt x="22334444" y="0"/>
                </a:moveTo>
                <a:lnTo>
                  <a:pt x="10295732" y="13869547"/>
                </a:lnTo>
                <a:lnTo>
                  <a:pt x="8136355" y="13772066"/>
                </a:lnTo>
                <a:lnTo>
                  <a:pt x="19767715" y="60518"/>
                </a:lnTo>
                <a:lnTo>
                  <a:pt x="22334444" y="0"/>
                </a:lnTo>
                <a:close/>
                <a:moveTo>
                  <a:pt x="16085081" y="77254"/>
                </a:moveTo>
                <a:lnTo>
                  <a:pt x="5856854" y="13925000"/>
                </a:lnTo>
                <a:lnTo>
                  <a:pt x="4938132" y="13868051"/>
                </a:lnTo>
                <a:lnTo>
                  <a:pt x="14443249" y="57247"/>
                </a:lnTo>
                <a:lnTo>
                  <a:pt x="16085081" y="77254"/>
                </a:lnTo>
                <a:close/>
                <a:moveTo>
                  <a:pt x="13843311" y="78330"/>
                </a:moveTo>
                <a:lnTo>
                  <a:pt x="4327080" y="13853287"/>
                </a:lnTo>
                <a:lnTo>
                  <a:pt x="3082103" y="13818867"/>
                </a:lnTo>
                <a:lnTo>
                  <a:pt x="12632416" y="12724"/>
                </a:lnTo>
                <a:lnTo>
                  <a:pt x="13843311" y="78330"/>
                </a:lnTo>
                <a:close/>
                <a:moveTo>
                  <a:pt x="11239121" y="30540"/>
                </a:moveTo>
                <a:lnTo>
                  <a:pt x="87135" y="34749"/>
                </a:lnTo>
                <a:lnTo>
                  <a:pt x="0" y="13773138"/>
                </a:lnTo>
                <a:lnTo>
                  <a:pt x="2528044" y="13742526"/>
                </a:lnTo>
                <a:lnTo>
                  <a:pt x="11239121" y="30540"/>
                </a:lnTo>
                <a:close/>
              </a:path>
            </a:pathLst>
          </a:custGeom>
        </p:spPr>
        <p:txBody>
          <a:bodyPr wrap="square">
            <a:noAutofit/>
          </a:bodyPr>
          <a:lstStyle>
            <a:lvl1pPr>
              <a:defRPr sz="2800"/>
            </a:lvl1pPr>
          </a:lstStyle>
          <a:p>
            <a:endParaRPr lang="en-US"/>
          </a:p>
        </p:txBody>
      </p:sp>
    </p:spTree>
    <p:extLst>
      <p:ext uri="{BB962C8B-B14F-4D97-AF65-F5344CB8AC3E}">
        <p14:creationId xmlns:p14="http://schemas.microsoft.com/office/powerpoint/2010/main" val="655450808"/>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ภาพนิ่งชื่อเรื่อง">
    <p:spTree>
      <p:nvGrpSpPr>
        <p:cNvPr id="1" name=""/>
        <p:cNvGrpSpPr/>
        <p:nvPr/>
      </p:nvGrpSpPr>
      <p:grpSpPr>
        <a:xfrm>
          <a:off x="0" y="0"/>
          <a:ext cx="0" cy="0"/>
          <a:chOff x="0" y="0"/>
          <a:chExt cx="0" cy="0"/>
        </a:xfrm>
      </p:grpSpPr>
      <p:sp>
        <p:nvSpPr>
          <p:cNvPr id="4" name="Picture Placeholder 13"/>
          <p:cNvSpPr>
            <a:spLocks noGrp="1"/>
          </p:cNvSpPr>
          <p:nvPr>
            <p:ph type="pic" sz="quarter" idx="16"/>
          </p:nvPr>
        </p:nvSpPr>
        <p:spPr>
          <a:xfrm>
            <a:off x="-30163" y="3353353"/>
            <a:ext cx="15635506" cy="7543247"/>
          </a:xfrm>
          <a:custGeom>
            <a:avLst/>
            <a:gdLst>
              <a:gd name="connsiteX0" fmla="*/ 0 w 11176000"/>
              <a:gd name="connsiteY0" fmla="*/ 0 h 6426200"/>
              <a:gd name="connsiteX1" fmla="*/ 11176000 w 11176000"/>
              <a:gd name="connsiteY1" fmla="*/ 0 h 6426200"/>
              <a:gd name="connsiteX2" fmla="*/ 11176000 w 11176000"/>
              <a:gd name="connsiteY2" fmla="*/ 6426200 h 6426200"/>
              <a:gd name="connsiteX3" fmla="*/ 0 w 11176000"/>
              <a:gd name="connsiteY3" fmla="*/ 6426200 h 6426200"/>
              <a:gd name="connsiteX4" fmla="*/ 0 w 11176000"/>
              <a:gd name="connsiteY4" fmla="*/ 0 h 6426200"/>
              <a:gd name="connsiteX0" fmla="*/ 0 w 13320111"/>
              <a:gd name="connsiteY0" fmla="*/ 0 h 6426200"/>
              <a:gd name="connsiteX1" fmla="*/ 13320111 w 13320111"/>
              <a:gd name="connsiteY1" fmla="*/ 0 h 6426200"/>
              <a:gd name="connsiteX2" fmla="*/ 11176000 w 13320111"/>
              <a:gd name="connsiteY2" fmla="*/ 6426200 h 6426200"/>
              <a:gd name="connsiteX3" fmla="*/ 0 w 13320111"/>
              <a:gd name="connsiteY3" fmla="*/ 6426200 h 6426200"/>
              <a:gd name="connsiteX4" fmla="*/ 0 w 13320111"/>
              <a:gd name="connsiteY4" fmla="*/ 0 h 642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20111" h="6426200">
                <a:moveTo>
                  <a:pt x="0" y="0"/>
                </a:moveTo>
                <a:lnTo>
                  <a:pt x="13320111" y="0"/>
                </a:lnTo>
                <a:lnTo>
                  <a:pt x="11176000" y="6426200"/>
                </a:lnTo>
                <a:lnTo>
                  <a:pt x="0" y="6426200"/>
                </a:lnTo>
                <a:lnTo>
                  <a:pt x="0" y="0"/>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3864842784"/>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sp>
        <p:nvSpPr>
          <p:cNvPr id="7" name="Oval 10"/>
          <p:cNvSpPr/>
          <p:nvPr userDrawn="1"/>
        </p:nvSpPr>
        <p:spPr>
          <a:xfrm>
            <a:off x="22300225" y="0"/>
            <a:ext cx="959011" cy="14478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404" tIns="45702" rIns="91404" bIns="45702" rtlCol="0" anchor="ctr"/>
          <a:lstStyle/>
          <a:p>
            <a:pPr algn="ctr"/>
            <a:endParaRPr lang="en-US"/>
          </a:p>
        </p:txBody>
      </p:sp>
      <p:sp>
        <p:nvSpPr>
          <p:cNvPr id="8" name="TextBox 7"/>
          <p:cNvSpPr txBox="1"/>
          <p:nvPr userDrawn="1"/>
        </p:nvSpPr>
        <p:spPr>
          <a:xfrm>
            <a:off x="22466206" y="664563"/>
            <a:ext cx="656054" cy="630837"/>
          </a:xfrm>
          <a:prstGeom prst="rect">
            <a:avLst/>
          </a:prstGeom>
          <a:noFill/>
        </p:spPr>
        <p:txBody>
          <a:bodyPr wrap="none" lIns="182773" tIns="91388" rIns="182773" bIns="91388" rtlCol="0">
            <a:spAutoFit/>
          </a:bodyPr>
          <a:lstStyle/>
          <a:p>
            <a:pPr algn="ctr"/>
            <a:fld id="{260E2A6B-A809-4840-BF14-8648BC0BDF87}" type="slidenum">
              <a:rPr lang="id-ID" sz="2900" b="0" i="0" smtClean="0">
                <a:solidFill>
                  <a:schemeClr val="bg1"/>
                </a:solidFill>
                <a:latin typeface="Lato" charset="0"/>
                <a:ea typeface="Lato" charset="0"/>
                <a:cs typeface="Lato" charset="0"/>
              </a:rPr>
              <a:pPr algn="ctr"/>
              <a:t>‹#›</a:t>
            </a:fld>
            <a:endParaRPr lang="id-ID" sz="2900" b="0" i="0" dirty="0">
              <a:solidFill>
                <a:schemeClr val="bg1"/>
              </a:solidFill>
              <a:latin typeface="Lato" charset="0"/>
              <a:ea typeface="Lato" charset="0"/>
              <a:cs typeface="Lato" charset="0"/>
            </a:endParaRPr>
          </a:p>
        </p:txBody>
      </p:sp>
      <p:sp>
        <p:nvSpPr>
          <p:cNvPr id="4" name="文本框 3"/>
          <p:cNvSpPr txBox="1"/>
          <p:nvPr userDrawn="1"/>
        </p:nvSpPr>
        <p:spPr>
          <a:xfrm>
            <a:off x="8614635" y="5943600"/>
            <a:ext cx="7094405" cy="368755"/>
          </a:xfrm>
          <a:prstGeom prst="rect">
            <a:avLst/>
          </a:prstGeom>
          <a:noFill/>
        </p:spPr>
        <p:txBody>
          <a:bodyPr wrap="square" rtlCol="0">
            <a:spAutoFit/>
          </a:bodyPr>
          <a:lstStyle/>
          <a:p>
            <a:pPr marL="0" marR="0" lvl="0" indent="0" algn="l" defTabSz="912160" rtl="0" eaLnBrk="1" fontAlgn="auto" latinLnBrk="0" hangingPunct="1">
              <a:lnSpc>
                <a:spcPct val="100000"/>
              </a:lnSpc>
              <a:spcBef>
                <a:spcPts val="0"/>
              </a:spcBef>
              <a:spcAft>
                <a:spcPts val="0"/>
              </a:spcAft>
              <a:buClrTx/>
              <a:buSzTx/>
              <a:buFontTx/>
              <a:buNone/>
              <a:tabLst/>
              <a:defRPr/>
            </a:pPr>
            <a:r>
              <a:rPr kumimoji="0" lang="zh-CN" altLang="en-US" sz="599"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感谢您下载包图网平台上提供的</a:t>
            </a:r>
            <a:r>
              <a:rPr kumimoji="0" lang="en-US" altLang="zh-CN" sz="599"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PPT</a:t>
            </a:r>
            <a:r>
              <a:rPr kumimoji="0" lang="zh-CN" altLang="en-US" sz="599"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作品，为了您和包图网以及原创作者的利益，请勿复制、传播、销售，否则将承担法律责任！包图网将对作品进行维权，按照传播下载次数进行十倍的索取赔偿！</a:t>
            </a:r>
          </a:p>
          <a:p>
            <a:pPr marL="0" marR="0" lvl="0" indent="0" algn="l" defTabSz="912160" rtl="0" eaLnBrk="1" fontAlgn="auto" latinLnBrk="0" hangingPunct="1">
              <a:lnSpc>
                <a:spcPct val="100000"/>
              </a:lnSpc>
              <a:spcBef>
                <a:spcPts val="0"/>
              </a:spcBef>
              <a:spcAft>
                <a:spcPts val="0"/>
              </a:spcAft>
              <a:buClrTx/>
              <a:buSzTx/>
              <a:buFontTx/>
              <a:buNone/>
              <a:tabLst/>
              <a:defRPr/>
            </a:pPr>
            <a:r>
              <a:rPr kumimoji="0" lang="en-US" altLang="zh-CN" sz="1197"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ibaotu.com</a:t>
            </a:r>
          </a:p>
        </p:txBody>
      </p:sp>
    </p:spTree>
    <p:extLst>
      <p:ext uri="{BB962C8B-B14F-4D97-AF65-F5344CB8AC3E}">
        <p14:creationId xmlns:p14="http://schemas.microsoft.com/office/powerpoint/2010/main" val="4148681424"/>
      </p:ext>
    </p:extLst>
  </p:cSld>
  <p:clrMap bg1="lt1" tx1="dk1" bg2="lt2" tx2="dk2" accent1="accent1" accent2="accent2" accent3="accent3" accent4="accent4" accent5="accent5" accent6="accent6" hlink="hlink" folHlink="folHlink"/>
  <p:sldLayoutIdLst>
    <p:sldLayoutId id="2147483838" r:id="rId1"/>
    <p:sldLayoutId id="2147483834" r:id="rId2"/>
    <p:sldLayoutId id="2147483835" r:id="rId3"/>
    <p:sldLayoutId id="2147483836" r:id="rId4"/>
    <p:sldLayoutId id="2147483837" r:id="rId5"/>
    <p:sldLayoutId id="2147483839" r:id="rId6"/>
    <p:sldLayoutId id="2147483840" r:id="rId7"/>
    <p:sldLayoutId id="2147483841" r:id="rId8"/>
    <p:sldLayoutId id="2147483843" r:id="rId9"/>
    <p:sldLayoutId id="2147483842" r:id="rId10"/>
    <p:sldLayoutId id="2147483844" r:id="rId11"/>
    <p:sldLayoutId id="2147483847" r:id="rId12"/>
    <p:sldLayoutId id="2147483846" r:id="rId13"/>
    <p:sldLayoutId id="2147483848" r:id="rId14"/>
    <p:sldLayoutId id="2147483849" r:id="rId15"/>
    <p:sldLayoutId id="2147483850" r:id="rId16"/>
    <p:sldLayoutId id="2147483851" r:id="rId17"/>
    <p:sldLayoutId id="2147483852" r:id="rId18"/>
    <p:sldLayoutId id="2147483853" r:id="rId19"/>
    <p:sldLayoutId id="2147483854" r:id="rId20"/>
    <p:sldLayoutId id="2147483855" r:id="rId21"/>
    <p:sldLayoutId id="2147483856" r:id="rId22"/>
    <p:sldLayoutId id="2147483857" r:id="rId23"/>
    <p:sldLayoutId id="2147483858" r:id="rId24"/>
    <p:sldLayoutId id="2147483859" r:id="rId25"/>
    <p:sldLayoutId id="2147483860" r:id="rId26"/>
  </p:sldLayoutIdLst>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th-TH"/>
      </a:defPPr>
      <a:lvl1pPr marL="0" algn="l" defTabSz="914400" rtl="0" eaLnBrk="1" latinLnBrk="0" hangingPunct="1">
        <a:defRPr sz="2800" kern="1200">
          <a:solidFill>
            <a:schemeClr val="tx1"/>
          </a:solidFill>
          <a:latin typeface="+mn-lt"/>
          <a:ea typeface="+mn-ea"/>
          <a:cs typeface="+mn-cs"/>
        </a:defRPr>
      </a:lvl1pPr>
      <a:lvl2pPr marL="457200" algn="l" defTabSz="914400" rtl="0" eaLnBrk="1" latinLnBrk="0" hangingPunct="1">
        <a:defRPr sz="2800" kern="1200">
          <a:solidFill>
            <a:schemeClr val="tx1"/>
          </a:solidFill>
          <a:latin typeface="+mn-lt"/>
          <a:ea typeface="+mn-ea"/>
          <a:cs typeface="+mn-cs"/>
        </a:defRPr>
      </a:lvl2pPr>
      <a:lvl3pPr marL="914400" algn="l" defTabSz="914400" rtl="0" eaLnBrk="1" latinLnBrk="0" hangingPunct="1">
        <a:defRPr sz="2800" kern="1200">
          <a:solidFill>
            <a:schemeClr val="tx1"/>
          </a:solidFill>
          <a:latin typeface="+mn-lt"/>
          <a:ea typeface="+mn-ea"/>
          <a:cs typeface="+mn-cs"/>
        </a:defRPr>
      </a:lvl3pPr>
      <a:lvl4pPr marL="1371600" algn="l" defTabSz="914400" rtl="0" eaLnBrk="1" latinLnBrk="0" hangingPunct="1">
        <a:defRPr sz="2800" kern="1200">
          <a:solidFill>
            <a:schemeClr val="tx1"/>
          </a:solidFill>
          <a:latin typeface="+mn-lt"/>
          <a:ea typeface="+mn-ea"/>
          <a:cs typeface="+mn-cs"/>
        </a:defRPr>
      </a:lvl4pPr>
      <a:lvl5pPr marL="1828800" algn="l" defTabSz="914400" rtl="0" eaLnBrk="1" latinLnBrk="0" hangingPunct="1">
        <a:defRPr sz="2800" kern="1200">
          <a:solidFill>
            <a:schemeClr val="tx1"/>
          </a:solidFill>
          <a:latin typeface="+mn-lt"/>
          <a:ea typeface="+mn-ea"/>
          <a:cs typeface="+mn-cs"/>
        </a:defRPr>
      </a:lvl5pPr>
      <a:lvl6pPr marL="2286000" algn="l" defTabSz="914400" rtl="0" eaLnBrk="1" latinLnBrk="0" hangingPunct="1">
        <a:defRPr sz="2800" kern="1200">
          <a:solidFill>
            <a:schemeClr val="tx1"/>
          </a:solidFill>
          <a:latin typeface="+mn-lt"/>
          <a:ea typeface="+mn-ea"/>
          <a:cs typeface="+mn-cs"/>
        </a:defRPr>
      </a:lvl6pPr>
      <a:lvl7pPr marL="2743200" algn="l" defTabSz="914400" rtl="0" eaLnBrk="1" latinLnBrk="0" hangingPunct="1">
        <a:defRPr sz="2800" kern="1200">
          <a:solidFill>
            <a:schemeClr val="tx1"/>
          </a:solidFill>
          <a:latin typeface="+mn-lt"/>
          <a:ea typeface="+mn-ea"/>
          <a:cs typeface="+mn-cs"/>
        </a:defRPr>
      </a:lvl7pPr>
      <a:lvl8pPr marL="3200400" algn="l" defTabSz="914400" rtl="0" eaLnBrk="1" latinLnBrk="0" hangingPunct="1">
        <a:defRPr sz="2800" kern="1200">
          <a:solidFill>
            <a:schemeClr val="tx1"/>
          </a:solidFill>
          <a:latin typeface="+mn-lt"/>
          <a:ea typeface="+mn-ea"/>
          <a:cs typeface="+mn-cs"/>
        </a:defRPr>
      </a:lvl8pPr>
      <a:lvl9pPr marL="3657600" algn="l" defTabSz="914400" rtl="0" eaLnBrk="1" latinLnBrk="0" hangingPunct="1">
        <a:defRPr sz="2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3" Type="http://schemas.openxmlformats.org/officeDocument/2006/relationships/tags" Target="../tags/tag10.xml"/><Relationship Id="rId7" Type="http://schemas.openxmlformats.org/officeDocument/2006/relationships/image" Target="../media/image2.jpg"/><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image" Target="../media/image6.jpg"/><Relationship Id="rId5" Type="http://schemas.openxmlformats.org/officeDocument/2006/relationships/notesSlide" Target="../notesSlides/notesSlide10.xml"/><Relationship Id="rId4"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xml"/><Relationship Id="rId1" Type="http://schemas.openxmlformats.org/officeDocument/2006/relationships/slideLayout" Target="../slideLayouts/slideLayout26.xml"/><Relationship Id="rId4" Type="http://schemas.openxmlformats.org/officeDocument/2006/relationships/image" Target="../media/image1.jp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5.xml"/><Relationship Id="rId1" Type="http://schemas.openxmlformats.org/officeDocument/2006/relationships/tags" Target="../tags/tag11.xml"/><Relationship Id="rId6" Type="http://schemas.openxmlformats.org/officeDocument/2006/relationships/image" Target="../media/image5.jpg"/><Relationship Id="rId5" Type="http://schemas.openxmlformats.org/officeDocument/2006/relationships/image" Target="../media/image1.jpg"/><Relationship Id="rId4" Type="http://schemas.openxmlformats.org/officeDocument/2006/relationships/image" Target="../media/image2.jp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tags" Target="../tags/tag13.xml"/><Relationship Id="rId1" Type="http://schemas.openxmlformats.org/officeDocument/2006/relationships/tags" Target="../tags/tag12.xml"/><Relationship Id="rId5" Type="http://schemas.openxmlformats.org/officeDocument/2006/relationships/image" Target="../media/image10.jpe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6.xml"/><Relationship Id="rId4" Type="http://schemas.openxmlformats.org/officeDocument/2006/relationships/image" Target="../media/image6.jp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image" Target="../media/image2.jpg"/><Relationship Id="rId5" Type="http://schemas.openxmlformats.org/officeDocument/2006/relationships/image" Target="../media/image5.jp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9.xml"/><Relationship Id="rId1" Type="http://schemas.openxmlformats.org/officeDocument/2006/relationships/tags" Target="../tags/tag16.xml"/><Relationship Id="rId4" Type="http://schemas.openxmlformats.org/officeDocument/2006/relationships/image" Target="../media/image5.jp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0.xml"/><Relationship Id="rId1" Type="http://schemas.openxmlformats.org/officeDocument/2006/relationships/tags" Target="../tags/tag17.xml"/><Relationship Id="rId4" Type="http://schemas.openxmlformats.org/officeDocument/2006/relationships/image" Target="../media/image6.jp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tags" Target="../tags/tag19.xml"/><Relationship Id="rId1" Type="http://schemas.openxmlformats.org/officeDocument/2006/relationships/tags" Target="../tags/tag18.xml"/><Relationship Id="rId5" Type="http://schemas.openxmlformats.org/officeDocument/2006/relationships/image" Target="../media/image6.jp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8" Type="http://schemas.openxmlformats.org/officeDocument/2006/relationships/image" Target="../media/image12.jpg"/><Relationship Id="rId3" Type="http://schemas.openxmlformats.org/officeDocument/2006/relationships/tags" Target="../tags/tag22.xml"/><Relationship Id="rId7" Type="http://schemas.openxmlformats.org/officeDocument/2006/relationships/image" Target="../media/image5.jpg"/><Relationship Id="rId2" Type="http://schemas.openxmlformats.org/officeDocument/2006/relationships/tags" Target="../tags/tag21.xml"/><Relationship Id="rId1" Type="http://schemas.openxmlformats.org/officeDocument/2006/relationships/tags" Target="../tags/tag20.xml"/><Relationship Id="rId6" Type="http://schemas.openxmlformats.org/officeDocument/2006/relationships/image" Target="../media/image6.jpg"/><Relationship Id="rId5" Type="http://schemas.openxmlformats.org/officeDocument/2006/relationships/notesSlide" Target="../notesSlides/notesSlide19.xml"/><Relationship Id="rId4"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6.xml"/><Relationship Id="rId4" Type="http://schemas.openxmlformats.org/officeDocument/2006/relationships/image" Target="../media/image1.jp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image" Target="../media/image2.jpg"/><Relationship Id="rId5" Type="http://schemas.openxmlformats.org/officeDocument/2006/relationships/image" Target="../media/image5.jp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ags" Target="../tags/tag25.xml"/><Relationship Id="rId4" Type="http://schemas.openxmlformats.org/officeDocument/2006/relationships/image" Target="../media/image1.jp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7.xml"/><Relationship Id="rId1" Type="http://schemas.openxmlformats.org/officeDocument/2006/relationships/tags" Target="../tags/tag3.xml"/><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tags" Target="../tags/tag4.xml"/><Relationship Id="rId4" Type="http://schemas.openxmlformats.org/officeDocument/2006/relationships/image" Target="../media/image1.jp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6.xml"/><Relationship Id="rId5" Type="http://schemas.openxmlformats.org/officeDocument/2006/relationships/image" Target="../media/image1.jpg"/><Relationship Id="rId4" Type="http://schemas.openxmlformats.org/officeDocument/2006/relationships/image" Target="../media/image2.jp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tags" Target="../tags/tag5.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2.jp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7.xml"/><Relationship Id="rId1" Type="http://schemas.openxmlformats.org/officeDocument/2006/relationships/tags" Target="../tags/tag6.xml"/><Relationship Id="rId5" Type="http://schemas.openxmlformats.org/officeDocument/2006/relationships/image" Target="../media/image7.jp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26.xml"/><Relationship Id="rId4" Type="http://schemas.openxmlformats.org/officeDocument/2006/relationships/image" Target="../media/image1.jpg"/></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26.xml"/><Relationship Id="rId6" Type="http://schemas.openxmlformats.org/officeDocument/2006/relationships/image" Target="../media/image5.jpg"/><Relationship Id="rId5" Type="http://schemas.openxmlformats.org/officeDocument/2006/relationships/image" Target="../media/image8.jpeg"/><Relationship Id="rId4"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PA_库_กลุ่ม 18"/>
          <p:cNvGrpSpPr/>
          <p:nvPr>
            <p:custDataLst>
              <p:tags r:id="rId1"/>
            </p:custDataLst>
          </p:nvPr>
        </p:nvGrpSpPr>
        <p:grpSpPr>
          <a:xfrm>
            <a:off x="11552237" y="2286000"/>
            <a:ext cx="11346567" cy="8633400"/>
            <a:chOff x="13457237" y="2034600"/>
            <a:chExt cx="11346567" cy="8633400"/>
          </a:xfrm>
        </p:grpSpPr>
        <p:sp>
          <p:nvSpPr>
            <p:cNvPr id="494" name="TextBox 493"/>
            <p:cNvSpPr txBox="1"/>
            <p:nvPr/>
          </p:nvSpPr>
          <p:spPr>
            <a:xfrm>
              <a:off x="16505237" y="2034600"/>
              <a:ext cx="1294733" cy="5509200"/>
            </a:xfrm>
            <a:prstGeom prst="rect">
              <a:avLst/>
            </a:prstGeom>
            <a:noFill/>
          </p:spPr>
          <p:txBody>
            <a:bodyPr wrap="square" rtlCol="0" anchor="t">
              <a:spAutoFit/>
            </a:bodyPr>
            <a:lstStyle/>
            <a:p>
              <a:pPr algn="r"/>
              <a:r>
                <a:rPr lang="en-US" sz="8800" dirty="0">
                  <a:solidFill>
                    <a:schemeClr val="accent3">
                      <a:lumMod val="75000"/>
                    </a:schemeClr>
                  </a:solidFill>
                  <a:latin typeface="Lato Black" pitchFamily="34" charset="0"/>
                  <a:ea typeface="Lato Black" pitchFamily="34" charset="0"/>
                  <a:cs typeface="Lato Black" pitchFamily="34" charset="0"/>
                </a:rPr>
                <a:t>2019</a:t>
              </a:r>
            </a:p>
          </p:txBody>
        </p:sp>
        <p:sp>
          <p:nvSpPr>
            <p:cNvPr id="497" name="TextBox 496"/>
            <p:cNvSpPr txBox="1"/>
            <p:nvPr/>
          </p:nvSpPr>
          <p:spPr>
            <a:xfrm>
              <a:off x="18028570" y="6740634"/>
              <a:ext cx="6775234" cy="646331"/>
            </a:xfrm>
            <a:prstGeom prst="rect">
              <a:avLst/>
            </a:prstGeom>
            <a:noFill/>
          </p:spPr>
          <p:txBody>
            <a:bodyPr wrap="square" rtlCol="0">
              <a:spAutoFit/>
            </a:bodyPr>
            <a:lstStyle/>
            <a:p>
              <a:r>
                <a:rPr lang="en-US" sz="3600" b="1" dirty="0">
                  <a:solidFill>
                    <a:schemeClr val="accent3">
                      <a:lumMod val="40000"/>
                      <a:lumOff val="60000"/>
                    </a:schemeClr>
                  </a:solidFill>
                  <a:latin typeface="Lato Black" charset="0"/>
                  <a:ea typeface="Lato Black" charset="0"/>
                  <a:cs typeface="Lato Black" charset="0"/>
                </a:rPr>
                <a:t>YOUR COMPANY NAME</a:t>
              </a:r>
            </a:p>
          </p:txBody>
        </p:sp>
        <p:grpSp>
          <p:nvGrpSpPr>
            <p:cNvPr id="18" name="กลุ่ม 17"/>
            <p:cNvGrpSpPr/>
            <p:nvPr/>
          </p:nvGrpSpPr>
          <p:grpSpPr>
            <a:xfrm>
              <a:off x="13457237" y="7765134"/>
              <a:ext cx="2902866" cy="2902866"/>
              <a:chOff x="13526171" y="7470804"/>
              <a:chExt cx="2902866" cy="2902866"/>
            </a:xfrm>
            <a:solidFill>
              <a:schemeClr val="tx1"/>
            </a:solidFill>
          </p:grpSpPr>
          <p:sp>
            <p:nvSpPr>
              <p:cNvPr id="498" name="Rectangle 35"/>
              <p:cNvSpPr/>
              <p:nvPr/>
            </p:nvSpPr>
            <p:spPr>
              <a:xfrm rot="16200000">
                <a:off x="14591705" y="8851545"/>
                <a:ext cx="2902866" cy="141383"/>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499" name="Rectangle 35"/>
              <p:cNvSpPr/>
              <p:nvPr/>
            </p:nvSpPr>
            <p:spPr>
              <a:xfrm>
                <a:off x="13526171" y="9677400"/>
                <a:ext cx="2902866" cy="141383"/>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grpSp>
      <p:pic>
        <p:nvPicPr>
          <p:cNvPr id="17" name="图片占位符 5">
            <a:extLst>
              <a:ext uri="{FF2B5EF4-FFF2-40B4-BE49-F238E27FC236}">
                <a16:creationId xmlns:a16="http://schemas.microsoft.com/office/drawing/2014/main" xmlns="" id="{AB7953F0-879C-4F94-AD03-EBB336FB26C5}"/>
              </a:ext>
            </a:extLst>
          </p:cNvPr>
          <p:cNvPicPr>
            <a:picLocks noChangeAspect="1"/>
          </p:cNvPicPr>
          <p:nvPr/>
        </p:nvPicPr>
        <p:blipFill>
          <a:blip r:embed="rId4">
            <a:extLst>
              <a:ext uri="{28A0092B-C50C-407E-A947-70E740481C1C}">
                <a14:useLocalDpi xmlns:a14="http://schemas.microsoft.com/office/drawing/2010/main" val="0"/>
              </a:ext>
            </a:extLst>
          </a:blip>
          <a:srcRect l="34411" r="34411"/>
          <a:stretch>
            <a:fillRect/>
          </a:stretch>
        </p:blipFill>
        <p:spPr>
          <a:xfrm>
            <a:off x="1036955" y="1282645"/>
            <a:ext cx="11125200" cy="11150709"/>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p:spPr>
      </p:pic>
      <p:sp>
        <p:nvSpPr>
          <p:cNvPr id="20" name="TextBox 496">
            <a:extLst>
              <a:ext uri="{FF2B5EF4-FFF2-40B4-BE49-F238E27FC236}">
                <a16:creationId xmlns:a16="http://schemas.microsoft.com/office/drawing/2014/main" xmlns="" id="{41B7848C-A7E4-41DB-B77D-73A77EE22EDB}"/>
              </a:ext>
            </a:extLst>
          </p:cNvPr>
          <p:cNvSpPr txBox="1"/>
          <p:nvPr/>
        </p:nvSpPr>
        <p:spPr>
          <a:xfrm>
            <a:off x="14905037" y="8001000"/>
            <a:ext cx="8839200" cy="3631763"/>
          </a:xfrm>
          <a:prstGeom prst="rect">
            <a:avLst/>
          </a:prstGeom>
          <a:noFill/>
        </p:spPr>
        <p:txBody>
          <a:bodyPr wrap="square" rtlCol="0">
            <a:spAutoFit/>
          </a:bodyPr>
          <a:lstStyle/>
          <a:p>
            <a:r>
              <a:rPr lang="zh-CN" altLang="en-US" sz="11500" b="1" dirty="0">
                <a:solidFill>
                  <a:schemeClr val="accent3">
                    <a:lumMod val="75000"/>
                  </a:schemeClr>
                </a:solidFill>
                <a:latin typeface="微软雅黑 Light" panose="020B0502040204020203" pitchFamily="34" charset="-122"/>
                <a:ea typeface="微软雅黑 Light" panose="020B0502040204020203" pitchFamily="34" charset="-122"/>
                <a:cs typeface="Lato Black" charset="0"/>
              </a:rPr>
              <a:t>清新文艺</a:t>
            </a:r>
            <a:endParaRPr lang="en-US" altLang="zh-CN" sz="11500" b="1" dirty="0">
              <a:solidFill>
                <a:schemeClr val="accent3">
                  <a:lumMod val="75000"/>
                </a:schemeClr>
              </a:solidFill>
              <a:latin typeface="微软雅黑 Light" panose="020B0502040204020203" pitchFamily="34" charset="-122"/>
              <a:ea typeface="微软雅黑 Light" panose="020B0502040204020203" pitchFamily="34" charset="-122"/>
              <a:cs typeface="Lato Black" charset="0"/>
            </a:endParaRPr>
          </a:p>
          <a:p>
            <a:r>
              <a:rPr lang="zh-CN" altLang="en-US" sz="11500" b="1" dirty="0">
                <a:solidFill>
                  <a:schemeClr val="accent3">
                    <a:lumMod val="75000"/>
                  </a:schemeClr>
                </a:solidFill>
                <a:latin typeface="微软雅黑 Light" panose="020B0502040204020203" pitchFamily="34" charset="-122"/>
                <a:ea typeface="微软雅黑 Light" panose="020B0502040204020203" pitchFamily="34" charset="-122"/>
                <a:cs typeface="Lato Black" charset="0"/>
              </a:rPr>
              <a:t>色块</a:t>
            </a:r>
            <a:r>
              <a:rPr lang="en-US" altLang="zh-CN" sz="11500" b="1" dirty="0">
                <a:solidFill>
                  <a:schemeClr val="accent3">
                    <a:lumMod val="75000"/>
                  </a:schemeClr>
                </a:solidFill>
                <a:latin typeface="微软雅黑 Light" panose="020B0502040204020203" pitchFamily="34" charset="-122"/>
                <a:ea typeface="微软雅黑 Light" panose="020B0502040204020203" pitchFamily="34" charset="-122"/>
                <a:cs typeface="Lato Black" charset="0"/>
              </a:rPr>
              <a:t>PPT</a:t>
            </a:r>
            <a:r>
              <a:rPr lang="zh-CN" altLang="en-US" sz="11500" b="1" dirty="0">
                <a:solidFill>
                  <a:schemeClr val="accent3">
                    <a:lumMod val="75000"/>
                  </a:schemeClr>
                </a:solidFill>
                <a:latin typeface="微软雅黑 Light" panose="020B0502040204020203" pitchFamily="34" charset="-122"/>
                <a:ea typeface="微软雅黑 Light" panose="020B0502040204020203" pitchFamily="34" charset="-122"/>
                <a:cs typeface="Lato Black" charset="0"/>
              </a:rPr>
              <a:t>模板</a:t>
            </a:r>
            <a:endParaRPr lang="en-US" sz="11500" b="1" dirty="0">
              <a:solidFill>
                <a:schemeClr val="accent3">
                  <a:lumMod val="75000"/>
                </a:schemeClr>
              </a:solidFill>
              <a:latin typeface="微软雅黑 Light" panose="020B0502040204020203" pitchFamily="34" charset="-122"/>
              <a:ea typeface="微软雅黑 Light" panose="020B0502040204020203" pitchFamily="34" charset="-122"/>
              <a:cs typeface="Lato Black" charset="0"/>
            </a:endParaRPr>
          </a:p>
        </p:txBody>
      </p:sp>
      <p:sp>
        <p:nvSpPr>
          <p:cNvPr id="21" name="สามเหลี่ยมหน้าจั่ว 16">
            <a:extLst>
              <a:ext uri="{FF2B5EF4-FFF2-40B4-BE49-F238E27FC236}">
                <a16:creationId xmlns:a16="http://schemas.microsoft.com/office/drawing/2014/main" xmlns="" id="{257B2490-FD0F-4432-8F70-15E8F8347B60}"/>
              </a:ext>
            </a:extLst>
          </p:cNvPr>
          <p:cNvSpPr/>
          <p:nvPr/>
        </p:nvSpPr>
        <p:spPr>
          <a:xfrm>
            <a:off x="20543837" y="4953000"/>
            <a:ext cx="1533144" cy="1321676"/>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solidFill>
                <a:schemeClr val="accent3">
                  <a:lumMod val="40000"/>
                  <a:lumOff val="60000"/>
                </a:schemeClr>
              </a:solidFill>
            </a:endParaRPr>
          </a:p>
        </p:txBody>
      </p:sp>
      <p:sp>
        <p:nvSpPr>
          <p:cNvPr id="22" name="สามเหลี่ยมหน้าจั่ว 41">
            <a:extLst>
              <a:ext uri="{FF2B5EF4-FFF2-40B4-BE49-F238E27FC236}">
                <a16:creationId xmlns:a16="http://schemas.microsoft.com/office/drawing/2014/main" xmlns="" id="{35696587-F29E-4749-8AB9-431448D25911}"/>
              </a:ext>
            </a:extLst>
          </p:cNvPr>
          <p:cNvSpPr/>
          <p:nvPr/>
        </p:nvSpPr>
        <p:spPr>
          <a:xfrm flipV="1">
            <a:off x="21542266" y="6535480"/>
            <a:ext cx="1533145" cy="870372"/>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Tree>
    <p:extLst>
      <p:ext uri="{BB962C8B-B14F-4D97-AF65-F5344CB8AC3E}">
        <p14:creationId xmlns:p14="http://schemas.microsoft.com/office/powerpoint/2010/main" val="821216991"/>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25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1500" fill="hold"/>
                                        <p:tgtEl>
                                          <p:spTgt spid="19"/>
                                        </p:tgtEl>
                                        <p:attrNameLst>
                                          <p:attrName>ppt_x</p:attrName>
                                        </p:attrNameLst>
                                      </p:cBhvr>
                                      <p:tavLst>
                                        <p:tav tm="0">
                                          <p:val>
                                            <p:strVal val="#ppt_x"/>
                                          </p:val>
                                        </p:tav>
                                        <p:tav tm="100000">
                                          <p:val>
                                            <p:strVal val="#ppt_x"/>
                                          </p:val>
                                        </p:tav>
                                      </p:tavLst>
                                    </p:anim>
                                    <p:anim calcmode="lin" valueType="num">
                                      <p:cBhvr additive="base">
                                        <p:cTn id="8" dur="1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PA_库_กลุ่ม 14"/>
          <p:cNvGrpSpPr/>
          <p:nvPr>
            <p:custDataLst>
              <p:tags r:id="rId1"/>
            </p:custDataLst>
          </p:nvPr>
        </p:nvGrpSpPr>
        <p:grpSpPr>
          <a:xfrm>
            <a:off x="5082412" y="5410200"/>
            <a:ext cx="5022025" cy="3276600"/>
            <a:chOff x="5082412" y="5486400"/>
            <a:chExt cx="5022025" cy="3276600"/>
          </a:xfrm>
        </p:grpSpPr>
        <p:sp>
          <p:nvSpPr>
            <p:cNvPr id="22" name="Title 20"/>
            <p:cNvSpPr txBox="1">
              <a:spLocks/>
            </p:cNvSpPr>
            <p:nvPr/>
          </p:nvSpPr>
          <p:spPr bwMode="auto">
            <a:xfrm>
              <a:off x="5271421" y="6596241"/>
              <a:ext cx="4498779" cy="2166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ctr">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dolor sit amet, consectetur adipiscing elit. Aliquam tincidunt ante nec sem congue convallis. </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23" name="TextBox 22"/>
            <p:cNvSpPr txBox="1"/>
            <p:nvPr/>
          </p:nvSpPr>
          <p:spPr>
            <a:xfrm>
              <a:off x="5082412" y="5486400"/>
              <a:ext cx="5022025" cy="646331"/>
            </a:xfrm>
            <a:prstGeom prst="rect">
              <a:avLst/>
            </a:prstGeom>
            <a:noFill/>
          </p:spPr>
          <p:txBody>
            <a:bodyPr wrap="square" rtlCol="0">
              <a:spAutoFit/>
            </a:bodyPr>
            <a:lstStyle/>
            <a:p>
              <a:pPr algn="ctr"/>
              <a:r>
                <a:rPr lang="en-US" sz="3600" b="1" dirty="0">
                  <a:latin typeface="Lato Black" charset="0"/>
                  <a:ea typeface="Lato Black" charset="0"/>
                  <a:cs typeface="Lato Black" charset="0"/>
                </a:rPr>
                <a:t>PRESENTATION s</a:t>
              </a:r>
            </a:p>
          </p:txBody>
        </p:sp>
        <p:sp>
          <p:nvSpPr>
            <p:cNvPr id="24" name="Rectangle 35"/>
            <p:cNvSpPr/>
            <p:nvPr/>
          </p:nvSpPr>
          <p:spPr>
            <a:xfrm>
              <a:off x="6069377" y="6293677"/>
              <a:ext cx="2902866"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grpSp>
        <p:nvGrpSpPr>
          <p:cNvPr id="16" name="PA_库_กลุ่ม 15"/>
          <p:cNvGrpSpPr/>
          <p:nvPr>
            <p:custDataLst>
              <p:tags r:id="rId2"/>
            </p:custDataLst>
          </p:nvPr>
        </p:nvGrpSpPr>
        <p:grpSpPr>
          <a:xfrm>
            <a:off x="14211971" y="5716250"/>
            <a:ext cx="2902866" cy="2896477"/>
            <a:chOff x="14162079" y="5716250"/>
            <a:chExt cx="2902866" cy="2896477"/>
          </a:xfrm>
        </p:grpSpPr>
        <p:sp>
          <p:nvSpPr>
            <p:cNvPr id="30" name="Rectangle 35"/>
            <p:cNvSpPr/>
            <p:nvPr/>
          </p:nvSpPr>
          <p:spPr>
            <a:xfrm rot="2367038">
              <a:off x="14162079" y="7078355"/>
              <a:ext cx="2902866"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38" name="TextBox 37"/>
            <p:cNvSpPr txBox="1"/>
            <p:nvPr/>
          </p:nvSpPr>
          <p:spPr>
            <a:xfrm>
              <a:off x="15743904" y="5716250"/>
              <a:ext cx="1294733" cy="1446550"/>
            </a:xfrm>
            <a:prstGeom prst="rect">
              <a:avLst/>
            </a:prstGeom>
            <a:noFill/>
          </p:spPr>
          <p:txBody>
            <a:bodyPr wrap="square" rtlCol="0" anchor="t">
              <a:spAutoFit/>
            </a:bodyPr>
            <a:lstStyle/>
            <a:p>
              <a:pPr algn="ctr"/>
              <a:r>
                <a:rPr lang="en-US" sz="8800" dirty="0">
                  <a:latin typeface="Lato Black" pitchFamily="34" charset="0"/>
                  <a:ea typeface="Lato Black" pitchFamily="34" charset="0"/>
                  <a:cs typeface="Lato Black" pitchFamily="34" charset="0"/>
                </a:rPr>
                <a:t>Q</a:t>
              </a:r>
            </a:p>
          </p:txBody>
        </p:sp>
        <p:sp>
          <p:nvSpPr>
            <p:cNvPr id="39" name="TextBox 38"/>
            <p:cNvSpPr txBox="1"/>
            <p:nvPr/>
          </p:nvSpPr>
          <p:spPr>
            <a:xfrm>
              <a:off x="14371637" y="7166177"/>
              <a:ext cx="1294733" cy="1446550"/>
            </a:xfrm>
            <a:prstGeom prst="rect">
              <a:avLst/>
            </a:prstGeom>
            <a:noFill/>
          </p:spPr>
          <p:txBody>
            <a:bodyPr wrap="square" rtlCol="0" anchor="t">
              <a:spAutoFit/>
            </a:bodyPr>
            <a:lstStyle/>
            <a:p>
              <a:pPr algn="ctr"/>
              <a:r>
                <a:rPr lang="en-US" sz="8800" dirty="0">
                  <a:latin typeface="Lato Black" pitchFamily="34" charset="0"/>
                  <a:ea typeface="Lato Black" pitchFamily="34" charset="0"/>
                  <a:cs typeface="Lato Black" pitchFamily="34" charset="0"/>
                </a:rPr>
                <a:t>K</a:t>
              </a:r>
            </a:p>
          </p:txBody>
        </p:sp>
      </p:grpSp>
      <p:sp>
        <p:nvSpPr>
          <p:cNvPr id="17" name="สามเหลี่ยมหน้าจั่ว 16"/>
          <p:cNvSpPr/>
          <p:nvPr/>
        </p:nvSpPr>
        <p:spPr>
          <a:xfrm>
            <a:off x="17478863" y="1585748"/>
            <a:ext cx="1533144" cy="132167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42" name="สามเหลี่ยมหน้าจั่ว 41"/>
          <p:cNvSpPr/>
          <p:nvPr/>
        </p:nvSpPr>
        <p:spPr>
          <a:xfrm flipV="1">
            <a:off x="18477292" y="3168228"/>
            <a:ext cx="1533145" cy="870372"/>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nvGrpSpPr>
          <p:cNvPr id="20" name="PA_库_กลุ่ม 19"/>
          <p:cNvGrpSpPr/>
          <p:nvPr>
            <p:custDataLst>
              <p:tags r:id="rId3"/>
            </p:custDataLst>
          </p:nvPr>
        </p:nvGrpSpPr>
        <p:grpSpPr>
          <a:xfrm>
            <a:off x="12923837" y="11430000"/>
            <a:ext cx="8991600" cy="1353388"/>
            <a:chOff x="12923837" y="11524412"/>
            <a:chExt cx="8991600" cy="1353388"/>
          </a:xfrm>
        </p:grpSpPr>
        <p:sp>
          <p:nvSpPr>
            <p:cNvPr id="43" name="Title 20"/>
            <p:cNvSpPr txBox="1">
              <a:spLocks/>
            </p:cNvSpPr>
            <p:nvPr/>
          </p:nvSpPr>
          <p:spPr bwMode="auto">
            <a:xfrm>
              <a:off x="12923837" y="11671304"/>
              <a:ext cx="8991600" cy="12064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dolor sit amet, consectetur adipiscing elit. Aliquam tincidunt ante nec sem congue convallis. </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45" name="Rectangle 35"/>
            <p:cNvSpPr/>
            <p:nvPr/>
          </p:nvSpPr>
          <p:spPr>
            <a:xfrm>
              <a:off x="13140352" y="11524412"/>
              <a:ext cx="2902866"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pic>
        <p:nvPicPr>
          <p:cNvPr id="7" name="图片占位符 6"/>
          <p:cNvPicPr>
            <a:picLocks noGrp="1" noChangeAspect="1"/>
          </p:cNvPicPr>
          <p:nvPr>
            <p:ph type="pic" sz="quarter" idx="65"/>
          </p:nvPr>
        </p:nvPicPr>
        <p:blipFill>
          <a:blip r:embed="rId6">
            <a:extLst>
              <a:ext uri="{28A0092B-C50C-407E-A947-70E740481C1C}">
                <a14:useLocalDpi xmlns:a14="http://schemas.microsoft.com/office/drawing/2010/main" val="0"/>
              </a:ext>
            </a:extLst>
          </a:blip>
          <a:srcRect l="34411" r="34411"/>
          <a:stretch>
            <a:fillRect/>
          </a:stretch>
        </p:blipFill>
        <p:spPr>
          <a:xfrm>
            <a:off x="1951037" y="1346091"/>
            <a:ext cx="11125200" cy="11150709"/>
          </a:xfrm>
        </p:spPr>
      </p:pic>
      <p:pic>
        <p:nvPicPr>
          <p:cNvPr id="9" name="图片占位符 8"/>
          <p:cNvPicPr>
            <a:picLocks noGrp="1" noChangeAspect="1"/>
          </p:cNvPicPr>
          <p:nvPr>
            <p:ph type="pic" sz="quarter" idx="66"/>
          </p:nvPr>
        </p:nvPicPr>
        <p:blipFill>
          <a:blip r:embed="rId7">
            <a:extLst>
              <a:ext uri="{28A0092B-C50C-407E-A947-70E740481C1C}">
                <a14:useLocalDpi xmlns:a14="http://schemas.microsoft.com/office/drawing/2010/main" val="0"/>
              </a:ext>
            </a:extLst>
          </a:blip>
          <a:srcRect l="34412" r="34412"/>
          <a:stretch>
            <a:fillRect/>
          </a:stretch>
        </p:blipFill>
        <p:spPr/>
      </p:pic>
    </p:spTree>
    <p:extLst>
      <p:ext uri="{BB962C8B-B14F-4D97-AF65-F5344CB8AC3E}">
        <p14:creationId xmlns:p14="http://schemas.microsoft.com/office/powerpoint/2010/main" val="3418502943"/>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25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500" fill="hold"/>
                                        <p:tgtEl>
                                          <p:spTgt spid="15"/>
                                        </p:tgtEl>
                                        <p:attrNameLst>
                                          <p:attrName>ppt_x</p:attrName>
                                        </p:attrNameLst>
                                      </p:cBhvr>
                                      <p:tavLst>
                                        <p:tav tm="0">
                                          <p:val>
                                            <p:strVal val="0-#ppt_w/2"/>
                                          </p:val>
                                        </p:tav>
                                        <p:tav tm="100000">
                                          <p:val>
                                            <p:strVal val="#ppt_x"/>
                                          </p:val>
                                        </p:tav>
                                      </p:tavLst>
                                    </p:anim>
                                    <p:anim calcmode="lin" valueType="num">
                                      <p:cBhvr additive="base">
                                        <p:cTn id="8" dur="1500" fill="hold"/>
                                        <p:tgtEl>
                                          <p:spTgt spid="15"/>
                                        </p:tgtEl>
                                        <p:attrNameLst>
                                          <p:attrName>ppt_y</p:attrName>
                                        </p:attrNameLst>
                                      </p:cBhvr>
                                      <p:tavLst>
                                        <p:tav tm="0">
                                          <p:val>
                                            <p:strVal val="#ppt_y"/>
                                          </p:val>
                                        </p:tav>
                                        <p:tav tm="100000">
                                          <p:val>
                                            <p:strVal val="#ppt_y"/>
                                          </p:val>
                                        </p:tav>
                                      </p:tavLst>
                                    </p:anim>
                                    <p:set>
                                      <p:cBhvr>
                                        <p:cTn id="9" dur="1" fill="hold">
                                          <p:stCondLst>
                                            <p:cond delay="0"/>
                                          </p:stCondLst>
                                        </p:cTn>
                                        <p:tgtEl>
                                          <p:spTgt spid="15"/>
                                        </p:tgtEl>
                                        <p:attrNameLst>
                                          <p:attrName>style.visibility</p:attrName>
                                        </p:attrNameLst>
                                      </p:cBhvr>
                                      <p:to>
                                        <p:strVal val="visible"/>
                                      </p:to>
                                    </p:set>
                                    <p:anim to="" calcmode="lin" valueType="num">
                                      <p:cBhvr>
                                        <p:cTn id="10" dur="1500" fill="hold">
                                          <p:stCondLst>
                                            <p:cond delay="0"/>
                                          </p:stCondLst>
                                        </p:cTn>
                                        <p:tgtEl>
                                          <p:spTgt spid="15"/>
                                        </p:tgtEl>
                                        <p:attrNameLst>
                                          <p:attrName>ppt_w</p:attrName>
                                        </p:attrNameLst>
                                      </p:cBhvr>
                                      <p:tavLst>
                                        <p:tav tm="0">
                                          <p:val>
                                            <p:strVal val="0"/>
                                          </p:val>
                                        </p:tav>
                                        <p:tav tm="100000">
                                          <p:val>
                                            <p:strVal val="#ppt_w"/>
                                          </p:val>
                                        </p:tav>
                                      </p:tavLst>
                                    </p:anim>
                                    <p:anim to="" calcmode="lin" valueType="num">
                                      <p:cBhvr>
                                        <p:cTn id="11" dur="1500" fill="hold">
                                          <p:stCondLst>
                                            <p:cond delay="0"/>
                                          </p:stCondLst>
                                        </p:cTn>
                                        <p:tgtEl>
                                          <p:spTgt spid="15"/>
                                        </p:tgtEl>
                                        <p:attrNameLst>
                                          <p:attrName>ppt_h</p:attrName>
                                        </p:attrNameLst>
                                      </p:cBhvr>
                                      <p:tavLst>
                                        <p:tav tm="0">
                                          <p:val>
                                            <p:strVal val="0"/>
                                          </p:val>
                                        </p:tav>
                                        <p:tav tm="100000">
                                          <p:val>
                                            <p:strVal val="#ppt_h"/>
                                          </p:val>
                                        </p:tav>
                                      </p:tavLst>
                                    </p:anim>
                                    <p:animEffect filter="fade">
                                      <p:cBhvr>
                                        <p:cTn id="12" dur="1500">
                                          <p:stCondLst>
                                            <p:cond delay="0"/>
                                          </p:stCondLst>
                                        </p:cTn>
                                        <p:tgtEl>
                                          <p:spTgt spid="15"/>
                                        </p:tgtEl>
                                      </p:cBhvr>
                                    </p:animEffect>
                                  </p:childTnLst>
                                </p:cTn>
                              </p:par>
                              <p:par>
                                <p:cTn id="13" presetID="2" presetClass="entr" presetSubtype="2" decel="100000" fill="hold" nodeType="withEffect">
                                  <p:stCondLst>
                                    <p:cond delay="25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500" fill="hold"/>
                                        <p:tgtEl>
                                          <p:spTgt spid="16"/>
                                        </p:tgtEl>
                                        <p:attrNameLst>
                                          <p:attrName>ppt_x</p:attrName>
                                        </p:attrNameLst>
                                      </p:cBhvr>
                                      <p:tavLst>
                                        <p:tav tm="0">
                                          <p:val>
                                            <p:strVal val="1+#ppt_w/2"/>
                                          </p:val>
                                        </p:tav>
                                        <p:tav tm="100000">
                                          <p:val>
                                            <p:strVal val="#ppt_x"/>
                                          </p:val>
                                        </p:tav>
                                      </p:tavLst>
                                    </p:anim>
                                    <p:anim calcmode="lin" valueType="num">
                                      <p:cBhvr additive="base">
                                        <p:cTn id="16" dur="1500" fill="hold"/>
                                        <p:tgtEl>
                                          <p:spTgt spid="16"/>
                                        </p:tgtEl>
                                        <p:attrNameLst>
                                          <p:attrName>ppt_y</p:attrName>
                                        </p:attrNameLst>
                                      </p:cBhvr>
                                      <p:tavLst>
                                        <p:tav tm="0">
                                          <p:val>
                                            <p:strVal val="#ppt_y"/>
                                          </p:val>
                                        </p:tav>
                                        <p:tav tm="100000">
                                          <p:val>
                                            <p:strVal val="#ppt_y"/>
                                          </p:val>
                                        </p:tav>
                                      </p:tavLst>
                                    </p:anim>
                                  </p:childTnLst>
                                </p:cTn>
                              </p:par>
                              <p:par>
                                <p:cTn id="17" presetID="22" presetClass="entr" presetSubtype="8" fill="hold" nodeType="withEffect">
                                  <p:stCondLst>
                                    <p:cond delay="250"/>
                                  </p:stCondLst>
                                  <p:childTnLst>
                                    <p:set>
                                      <p:cBhvr>
                                        <p:cTn id="18" dur="1" fill="hold">
                                          <p:stCondLst>
                                            <p:cond delay="0"/>
                                          </p:stCondLst>
                                        </p:cTn>
                                        <p:tgtEl>
                                          <p:spTgt spid="20"/>
                                        </p:tgtEl>
                                        <p:attrNameLst>
                                          <p:attrName>style.visibility</p:attrName>
                                        </p:attrNameLst>
                                      </p:cBhvr>
                                      <p:to>
                                        <p:strVal val="visible"/>
                                      </p:to>
                                    </p:set>
                                    <p:animEffect transition="in" filter="wipe(left)">
                                      <p:cBhvr>
                                        <p:cTn id="19"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6604379" y="7288979"/>
            <a:ext cx="2964450" cy="2865374"/>
            <a:chOff x="3058345" y="3646688"/>
            <a:chExt cx="1485901" cy="1436240"/>
          </a:xfrm>
        </p:grpSpPr>
        <p:sp>
          <p:nvSpPr>
            <p:cNvPr id="4" name="Rounded Rectangle 8"/>
            <p:cNvSpPr/>
            <p:nvPr/>
          </p:nvSpPr>
          <p:spPr>
            <a:xfrm>
              <a:off x="3058345" y="3646688"/>
              <a:ext cx="1485901" cy="1436240"/>
            </a:xfrm>
            <a:prstGeom prst="roundRect">
              <a:avLst>
                <a:gd name="adj" fmla="val 7442"/>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243213" tIns="121606" rIns="243213" bIns="121606" rtlCol="0" anchor="ctr"/>
            <a:lstStyle/>
            <a:p>
              <a:pPr algn="ctr"/>
              <a:endParaRPr lang="en-US" sz="13367"/>
            </a:p>
          </p:txBody>
        </p:sp>
        <p:grpSp>
          <p:nvGrpSpPr>
            <p:cNvPr id="5" name="Group 18"/>
            <p:cNvGrpSpPr/>
            <p:nvPr/>
          </p:nvGrpSpPr>
          <p:grpSpPr>
            <a:xfrm>
              <a:off x="3446389" y="4103183"/>
              <a:ext cx="749907" cy="555559"/>
              <a:chOff x="4598988" y="3619501"/>
              <a:chExt cx="214313" cy="158750"/>
            </a:xfrm>
            <a:solidFill>
              <a:schemeClr val="bg1"/>
            </a:solidFill>
          </p:grpSpPr>
          <p:sp>
            <p:nvSpPr>
              <p:cNvPr id="6" name="Freeform 24"/>
              <p:cNvSpPr>
                <a:spLocks/>
              </p:cNvSpPr>
              <p:nvPr/>
            </p:nvSpPr>
            <p:spPr bwMode="auto">
              <a:xfrm>
                <a:off x="4675188" y="3729038"/>
                <a:ext cx="61913" cy="49213"/>
              </a:xfrm>
              <a:custGeom>
                <a:avLst/>
                <a:gdLst>
                  <a:gd name="T0" fmla="*/ 36 w 38"/>
                  <a:gd name="T1" fmla="*/ 10 h 30"/>
                  <a:gd name="T2" fmla="*/ 1 w 38"/>
                  <a:gd name="T3" fmla="*/ 11 h 30"/>
                  <a:gd name="T4" fmla="*/ 1 w 38"/>
                  <a:gd name="T5" fmla="*/ 13 h 30"/>
                  <a:gd name="T6" fmla="*/ 19 w 38"/>
                  <a:gd name="T7" fmla="*/ 30 h 30"/>
                  <a:gd name="T8" fmla="*/ 36 w 38"/>
                  <a:gd name="T9" fmla="*/ 13 h 30"/>
                  <a:gd name="T10" fmla="*/ 36 w 38"/>
                  <a:gd name="T11" fmla="*/ 10 h 30"/>
                </a:gdLst>
                <a:ahLst/>
                <a:cxnLst>
                  <a:cxn ang="0">
                    <a:pos x="T0" y="T1"/>
                  </a:cxn>
                  <a:cxn ang="0">
                    <a:pos x="T2" y="T3"/>
                  </a:cxn>
                  <a:cxn ang="0">
                    <a:pos x="T4" y="T5"/>
                  </a:cxn>
                  <a:cxn ang="0">
                    <a:pos x="T6" y="T7"/>
                  </a:cxn>
                  <a:cxn ang="0">
                    <a:pos x="T8" y="T9"/>
                  </a:cxn>
                  <a:cxn ang="0">
                    <a:pos x="T10" y="T11"/>
                  </a:cxn>
                </a:cxnLst>
                <a:rect l="0" t="0" r="r" b="b"/>
                <a:pathLst>
                  <a:path w="38" h="30">
                    <a:moveTo>
                      <a:pt x="36" y="10"/>
                    </a:moveTo>
                    <a:cubicBezTo>
                      <a:pt x="26" y="1"/>
                      <a:pt x="12" y="0"/>
                      <a:pt x="1" y="11"/>
                    </a:cubicBezTo>
                    <a:cubicBezTo>
                      <a:pt x="0" y="11"/>
                      <a:pt x="0" y="12"/>
                      <a:pt x="1" y="13"/>
                    </a:cubicBezTo>
                    <a:cubicBezTo>
                      <a:pt x="19" y="30"/>
                      <a:pt x="19" y="30"/>
                      <a:pt x="19" y="30"/>
                    </a:cubicBezTo>
                    <a:cubicBezTo>
                      <a:pt x="36" y="13"/>
                      <a:pt x="36" y="13"/>
                      <a:pt x="36" y="13"/>
                    </a:cubicBezTo>
                    <a:cubicBezTo>
                      <a:pt x="38" y="11"/>
                      <a:pt x="37" y="11"/>
                      <a:pt x="36" y="10"/>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428" tIns="91214" rIns="182428" bIns="91214" numCol="1" anchor="t" anchorCtr="0" compatLnSpc="1">
                <a:prstTxWarp prst="textNoShape">
                  <a:avLst/>
                </a:prstTxWarp>
              </a:bodyPr>
              <a:lstStyle/>
              <a:p>
                <a:endParaRPr lang="en-US" sz="13367"/>
              </a:p>
            </p:txBody>
          </p:sp>
          <p:sp>
            <p:nvSpPr>
              <p:cNvPr id="7" name="Freeform 25"/>
              <p:cNvSpPr>
                <a:spLocks/>
              </p:cNvSpPr>
              <p:nvPr/>
            </p:nvSpPr>
            <p:spPr bwMode="auto">
              <a:xfrm>
                <a:off x="4633913" y="3675063"/>
                <a:ext cx="142875" cy="63500"/>
              </a:xfrm>
              <a:custGeom>
                <a:avLst/>
                <a:gdLst>
                  <a:gd name="T0" fmla="*/ 87 w 88"/>
                  <a:gd name="T1" fmla="*/ 23 h 39"/>
                  <a:gd name="T2" fmla="*/ 0 w 88"/>
                  <a:gd name="T3" fmla="*/ 24 h 39"/>
                  <a:gd name="T4" fmla="*/ 0 w 88"/>
                  <a:gd name="T5" fmla="*/ 26 h 39"/>
                  <a:gd name="T6" fmla="*/ 13 w 88"/>
                  <a:gd name="T7" fmla="*/ 38 h 39"/>
                  <a:gd name="T8" fmla="*/ 15 w 88"/>
                  <a:gd name="T9" fmla="*/ 38 h 39"/>
                  <a:gd name="T10" fmla="*/ 73 w 88"/>
                  <a:gd name="T11" fmla="*/ 38 h 39"/>
                  <a:gd name="T12" fmla="*/ 75 w 88"/>
                  <a:gd name="T13" fmla="*/ 38 h 39"/>
                  <a:gd name="T14" fmla="*/ 87 w 88"/>
                  <a:gd name="T15" fmla="*/ 26 h 39"/>
                  <a:gd name="T16" fmla="*/ 87 w 88"/>
                  <a:gd name="T17" fmla="*/ 26 h 39"/>
                  <a:gd name="T18" fmla="*/ 87 w 88"/>
                  <a:gd name="T19" fmla="*/ 24 h 39"/>
                  <a:gd name="T20" fmla="*/ 87 w 88"/>
                  <a:gd name="T21" fmla="*/ 2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8" h="39">
                    <a:moveTo>
                      <a:pt x="87" y="23"/>
                    </a:moveTo>
                    <a:cubicBezTo>
                      <a:pt x="63" y="0"/>
                      <a:pt x="24" y="0"/>
                      <a:pt x="0" y="24"/>
                    </a:cubicBezTo>
                    <a:cubicBezTo>
                      <a:pt x="0" y="24"/>
                      <a:pt x="0" y="25"/>
                      <a:pt x="0" y="26"/>
                    </a:cubicBezTo>
                    <a:cubicBezTo>
                      <a:pt x="13" y="38"/>
                      <a:pt x="13" y="38"/>
                      <a:pt x="13" y="38"/>
                    </a:cubicBezTo>
                    <a:cubicBezTo>
                      <a:pt x="13" y="39"/>
                      <a:pt x="14" y="39"/>
                      <a:pt x="15" y="38"/>
                    </a:cubicBezTo>
                    <a:cubicBezTo>
                      <a:pt x="31" y="22"/>
                      <a:pt x="57" y="22"/>
                      <a:pt x="73" y="38"/>
                    </a:cubicBezTo>
                    <a:cubicBezTo>
                      <a:pt x="73" y="39"/>
                      <a:pt x="74" y="39"/>
                      <a:pt x="75" y="38"/>
                    </a:cubicBezTo>
                    <a:cubicBezTo>
                      <a:pt x="87" y="26"/>
                      <a:pt x="87" y="26"/>
                      <a:pt x="87" y="26"/>
                    </a:cubicBezTo>
                    <a:cubicBezTo>
                      <a:pt x="87" y="26"/>
                      <a:pt x="87" y="26"/>
                      <a:pt x="87" y="26"/>
                    </a:cubicBezTo>
                    <a:cubicBezTo>
                      <a:pt x="88" y="25"/>
                      <a:pt x="88" y="24"/>
                      <a:pt x="87" y="24"/>
                    </a:cubicBezTo>
                    <a:lnTo>
                      <a:pt x="87" y="23"/>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428" tIns="91214" rIns="182428" bIns="91214" numCol="1" anchor="t" anchorCtr="0" compatLnSpc="1">
                <a:prstTxWarp prst="textNoShape">
                  <a:avLst/>
                </a:prstTxWarp>
              </a:bodyPr>
              <a:lstStyle/>
              <a:p>
                <a:endParaRPr lang="en-US" sz="13367"/>
              </a:p>
            </p:txBody>
          </p:sp>
          <p:sp>
            <p:nvSpPr>
              <p:cNvPr id="8" name="Freeform 26"/>
              <p:cNvSpPr>
                <a:spLocks/>
              </p:cNvSpPr>
              <p:nvPr/>
            </p:nvSpPr>
            <p:spPr bwMode="auto">
              <a:xfrm>
                <a:off x="4598988" y="3619501"/>
                <a:ext cx="214313" cy="82550"/>
              </a:xfrm>
              <a:custGeom>
                <a:avLst/>
                <a:gdLst>
                  <a:gd name="T0" fmla="*/ 131 w 132"/>
                  <a:gd name="T1" fmla="*/ 36 h 51"/>
                  <a:gd name="T2" fmla="*/ 131 w 132"/>
                  <a:gd name="T3" fmla="*/ 36 h 51"/>
                  <a:gd name="T4" fmla="*/ 1 w 132"/>
                  <a:gd name="T5" fmla="*/ 36 h 51"/>
                  <a:gd name="T6" fmla="*/ 1 w 132"/>
                  <a:gd name="T7" fmla="*/ 38 h 51"/>
                  <a:gd name="T8" fmla="*/ 13 w 132"/>
                  <a:gd name="T9" fmla="*/ 51 h 51"/>
                  <a:gd name="T10" fmla="*/ 16 w 132"/>
                  <a:gd name="T11" fmla="*/ 51 h 51"/>
                  <a:gd name="T12" fmla="*/ 116 w 132"/>
                  <a:gd name="T13" fmla="*/ 51 h 51"/>
                  <a:gd name="T14" fmla="*/ 118 w 132"/>
                  <a:gd name="T15" fmla="*/ 51 h 51"/>
                  <a:gd name="T16" fmla="*/ 131 w 132"/>
                  <a:gd name="T17" fmla="*/ 38 h 51"/>
                  <a:gd name="T18" fmla="*/ 131 w 132"/>
                  <a:gd name="T19" fmla="*/ 38 h 51"/>
                  <a:gd name="T20" fmla="*/ 131 w 132"/>
                  <a:gd name="T21" fmla="*/ 3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2" h="51">
                    <a:moveTo>
                      <a:pt x="131" y="36"/>
                    </a:moveTo>
                    <a:cubicBezTo>
                      <a:pt x="131" y="36"/>
                      <a:pt x="131" y="36"/>
                      <a:pt x="131" y="36"/>
                    </a:cubicBezTo>
                    <a:cubicBezTo>
                      <a:pt x="95" y="0"/>
                      <a:pt x="36" y="0"/>
                      <a:pt x="1" y="36"/>
                    </a:cubicBezTo>
                    <a:cubicBezTo>
                      <a:pt x="0" y="37"/>
                      <a:pt x="0" y="37"/>
                      <a:pt x="1" y="38"/>
                    </a:cubicBezTo>
                    <a:cubicBezTo>
                      <a:pt x="13" y="51"/>
                      <a:pt x="13" y="51"/>
                      <a:pt x="13" y="51"/>
                    </a:cubicBezTo>
                    <a:cubicBezTo>
                      <a:pt x="14" y="51"/>
                      <a:pt x="15" y="51"/>
                      <a:pt x="16" y="51"/>
                    </a:cubicBezTo>
                    <a:cubicBezTo>
                      <a:pt x="43" y="23"/>
                      <a:pt x="88" y="23"/>
                      <a:pt x="116" y="51"/>
                    </a:cubicBezTo>
                    <a:cubicBezTo>
                      <a:pt x="117" y="51"/>
                      <a:pt x="118" y="51"/>
                      <a:pt x="118" y="51"/>
                    </a:cubicBezTo>
                    <a:cubicBezTo>
                      <a:pt x="131" y="38"/>
                      <a:pt x="131" y="38"/>
                      <a:pt x="131" y="38"/>
                    </a:cubicBezTo>
                    <a:cubicBezTo>
                      <a:pt x="131" y="38"/>
                      <a:pt x="131" y="38"/>
                      <a:pt x="131" y="38"/>
                    </a:cubicBezTo>
                    <a:cubicBezTo>
                      <a:pt x="132" y="37"/>
                      <a:pt x="132" y="37"/>
                      <a:pt x="131" y="36"/>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428" tIns="91214" rIns="182428" bIns="91214" numCol="1" anchor="t" anchorCtr="0" compatLnSpc="1">
                <a:prstTxWarp prst="textNoShape">
                  <a:avLst/>
                </a:prstTxWarp>
              </a:bodyPr>
              <a:lstStyle/>
              <a:p>
                <a:endParaRPr lang="en-US" sz="13367"/>
              </a:p>
            </p:txBody>
          </p:sp>
        </p:grpSp>
      </p:grpSp>
      <p:grpSp>
        <p:nvGrpSpPr>
          <p:cNvPr id="9" name="组合 8"/>
          <p:cNvGrpSpPr/>
          <p:nvPr/>
        </p:nvGrpSpPr>
        <p:grpSpPr>
          <a:xfrm>
            <a:off x="6604379" y="3989713"/>
            <a:ext cx="2964450" cy="2865374"/>
            <a:chOff x="3058345" y="1992964"/>
            <a:chExt cx="1485901" cy="1436240"/>
          </a:xfrm>
        </p:grpSpPr>
        <p:sp>
          <p:nvSpPr>
            <p:cNvPr id="10" name="Rounded Rectangle 6"/>
            <p:cNvSpPr/>
            <p:nvPr/>
          </p:nvSpPr>
          <p:spPr>
            <a:xfrm>
              <a:off x="3058345" y="1992964"/>
              <a:ext cx="1485901" cy="1436240"/>
            </a:xfrm>
            <a:prstGeom prst="roundRect">
              <a:avLst>
                <a:gd name="adj" fmla="val 7442"/>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243213" tIns="121606" rIns="243213" bIns="121606" rtlCol="0" anchor="ctr"/>
            <a:lstStyle/>
            <a:p>
              <a:pPr algn="ctr"/>
              <a:endParaRPr lang="en-US" sz="13367"/>
            </a:p>
          </p:txBody>
        </p:sp>
        <p:grpSp>
          <p:nvGrpSpPr>
            <p:cNvPr id="11" name="Group 22"/>
            <p:cNvGrpSpPr/>
            <p:nvPr/>
          </p:nvGrpSpPr>
          <p:grpSpPr>
            <a:xfrm>
              <a:off x="3492306" y="2351496"/>
              <a:ext cx="799439" cy="678265"/>
              <a:chOff x="1112838" y="3203576"/>
              <a:chExt cx="282575" cy="239712"/>
            </a:xfrm>
            <a:solidFill>
              <a:schemeClr val="bg1"/>
            </a:solidFill>
          </p:grpSpPr>
          <p:sp>
            <p:nvSpPr>
              <p:cNvPr id="12" name="Freeform 12"/>
              <p:cNvSpPr>
                <a:spLocks/>
              </p:cNvSpPr>
              <p:nvPr/>
            </p:nvSpPr>
            <p:spPr bwMode="auto">
              <a:xfrm>
                <a:off x="1201738" y="3343276"/>
                <a:ext cx="50800" cy="50800"/>
              </a:xfrm>
              <a:custGeom>
                <a:avLst/>
                <a:gdLst>
                  <a:gd name="T0" fmla="*/ 32 w 32"/>
                  <a:gd name="T1" fmla="*/ 18 h 32"/>
                  <a:gd name="T2" fmla="*/ 15 w 32"/>
                  <a:gd name="T3" fmla="*/ 0 h 32"/>
                  <a:gd name="T4" fmla="*/ 15 w 32"/>
                  <a:gd name="T5" fmla="*/ 0 h 32"/>
                  <a:gd name="T6" fmla="*/ 0 w 32"/>
                  <a:gd name="T7" fmla="*/ 32 h 32"/>
                  <a:gd name="T8" fmla="*/ 32 w 32"/>
                  <a:gd name="T9" fmla="*/ 18 h 32"/>
                </a:gdLst>
                <a:ahLst/>
                <a:cxnLst>
                  <a:cxn ang="0">
                    <a:pos x="T0" y="T1"/>
                  </a:cxn>
                  <a:cxn ang="0">
                    <a:pos x="T2" y="T3"/>
                  </a:cxn>
                  <a:cxn ang="0">
                    <a:pos x="T4" y="T5"/>
                  </a:cxn>
                  <a:cxn ang="0">
                    <a:pos x="T6" y="T7"/>
                  </a:cxn>
                  <a:cxn ang="0">
                    <a:pos x="T8" y="T9"/>
                  </a:cxn>
                </a:cxnLst>
                <a:rect l="0" t="0" r="r" b="b"/>
                <a:pathLst>
                  <a:path w="32" h="32">
                    <a:moveTo>
                      <a:pt x="32" y="18"/>
                    </a:moveTo>
                    <a:lnTo>
                      <a:pt x="15" y="0"/>
                    </a:lnTo>
                    <a:lnTo>
                      <a:pt x="15" y="0"/>
                    </a:lnTo>
                    <a:lnTo>
                      <a:pt x="0" y="32"/>
                    </a:lnTo>
                    <a:lnTo>
                      <a:pt x="32" y="18"/>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428" tIns="91214" rIns="182428" bIns="91214" numCol="1" anchor="t" anchorCtr="0" compatLnSpc="1">
                <a:prstTxWarp prst="textNoShape">
                  <a:avLst/>
                </a:prstTxWarp>
              </a:bodyPr>
              <a:lstStyle/>
              <a:p>
                <a:endParaRPr lang="en-US" sz="13367"/>
              </a:p>
            </p:txBody>
          </p:sp>
          <p:sp>
            <p:nvSpPr>
              <p:cNvPr id="13" name="Rectangle 13"/>
              <p:cNvSpPr>
                <a:spLocks noChangeArrowheads="1"/>
              </p:cNvSpPr>
              <p:nvPr/>
            </p:nvSpPr>
            <p:spPr bwMode="auto">
              <a:xfrm>
                <a:off x="1252538" y="3371851"/>
                <a:ext cx="158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428" tIns="91214" rIns="182428" bIns="91214" numCol="1" anchor="t" anchorCtr="0" compatLnSpc="1">
                <a:prstTxWarp prst="textNoShape">
                  <a:avLst/>
                </a:prstTxWarp>
              </a:bodyPr>
              <a:lstStyle/>
              <a:p>
                <a:endParaRPr lang="en-US" sz="13367"/>
              </a:p>
            </p:txBody>
          </p:sp>
          <p:sp>
            <p:nvSpPr>
              <p:cNvPr id="14" name="Freeform 14"/>
              <p:cNvSpPr>
                <a:spLocks/>
              </p:cNvSpPr>
              <p:nvPr/>
            </p:nvSpPr>
            <p:spPr bwMode="auto">
              <a:xfrm>
                <a:off x="1231900" y="3219451"/>
                <a:ext cx="127000" cy="127000"/>
              </a:xfrm>
              <a:custGeom>
                <a:avLst/>
                <a:gdLst>
                  <a:gd name="T0" fmla="*/ 73 w 80"/>
                  <a:gd name="T1" fmla="*/ 0 h 80"/>
                  <a:gd name="T2" fmla="*/ 0 w 80"/>
                  <a:gd name="T3" fmla="*/ 73 h 80"/>
                  <a:gd name="T4" fmla="*/ 7 w 80"/>
                  <a:gd name="T5" fmla="*/ 80 h 80"/>
                  <a:gd name="T6" fmla="*/ 80 w 80"/>
                  <a:gd name="T7" fmla="*/ 8 h 80"/>
                  <a:gd name="T8" fmla="*/ 73 w 80"/>
                  <a:gd name="T9" fmla="*/ 0 h 80"/>
                </a:gdLst>
                <a:ahLst/>
                <a:cxnLst>
                  <a:cxn ang="0">
                    <a:pos x="T0" y="T1"/>
                  </a:cxn>
                  <a:cxn ang="0">
                    <a:pos x="T2" y="T3"/>
                  </a:cxn>
                  <a:cxn ang="0">
                    <a:pos x="T4" y="T5"/>
                  </a:cxn>
                  <a:cxn ang="0">
                    <a:pos x="T6" y="T7"/>
                  </a:cxn>
                  <a:cxn ang="0">
                    <a:pos x="T8" y="T9"/>
                  </a:cxn>
                </a:cxnLst>
                <a:rect l="0" t="0" r="r" b="b"/>
                <a:pathLst>
                  <a:path w="80" h="80">
                    <a:moveTo>
                      <a:pt x="73" y="0"/>
                    </a:moveTo>
                    <a:lnTo>
                      <a:pt x="0" y="73"/>
                    </a:lnTo>
                    <a:lnTo>
                      <a:pt x="7" y="80"/>
                    </a:lnTo>
                    <a:lnTo>
                      <a:pt x="80" y="8"/>
                    </a:lnTo>
                    <a:lnTo>
                      <a:pt x="73" y="0"/>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428" tIns="91214" rIns="182428" bIns="91214" numCol="1" anchor="t" anchorCtr="0" compatLnSpc="1">
                <a:prstTxWarp prst="textNoShape">
                  <a:avLst/>
                </a:prstTxWarp>
              </a:bodyPr>
              <a:lstStyle/>
              <a:p>
                <a:endParaRPr lang="en-US" sz="13367"/>
              </a:p>
            </p:txBody>
          </p:sp>
          <p:sp>
            <p:nvSpPr>
              <p:cNvPr id="15" name="Freeform 15"/>
              <p:cNvSpPr>
                <a:spLocks/>
              </p:cNvSpPr>
              <p:nvPr/>
            </p:nvSpPr>
            <p:spPr bwMode="auto">
              <a:xfrm>
                <a:off x="1249363" y="3236913"/>
                <a:ext cx="128588" cy="128588"/>
              </a:xfrm>
              <a:custGeom>
                <a:avLst/>
                <a:gdLst>
                  <a:gd name="T0" fmla="*/ 0 w 81"/>
                  <a:gd name="T1" fmla="*/ 74 h 81"/>
                  <a:gd name="T2" fmla="*/ 7 w 81"/>
                  <a:gd name="T3" fmla="*/ 81 h 81"/>
                  <a:gd name="T4" fmla="*/ 81 w 81"/>
                  <a:gd name="T5" fmla="*/ 9 h 81"/>
                  <a:gd name="T6" fmla="*/ 74 w 81"/>
                  <a:gd name="T7" fmla="*/ 0 h 81"/>
                  <a:gd name="T8" fmla="*/ 0 w 81"/>
                  <a:gd name="T9" fmla="*/ 74 h 81"/>
                </a:gdLst>
                <a:ahLst/>
                <a:cxnLst>
                  <a:cxn ang="0">
                    <a:pos x="T0" y="T1"/>
                  </a:cxn>
                  <a:cxn ang="0">
                    <a:pos x="T2" y="T3"/>
                  </a:cxn>
                  <a:cxn ang="0">
                    <a:pos x="T4" y="T5"/>
                  </a:cxn>
                  <a:cxn ang="0">
                    <a:pos x="T6" y="T7"/>
                  </a:cxn>
                  <a:cxn ang="0">
                    <a:pos x="T8" y="T9"/>
                  </a:cxn>
                </a:cxnLst>
                <a:rect l="0" t="0" r="r" b="b"/>
                <a:pathLst>
                  <a:path w="81" h="81">
                    <a:moveTo>
                      <a:pt x="0" y="74"/>
                    </a:moveTo>
                    <a:lnTo>
                      <a:pt x="7" y="81"/>
                    </a:lnTo>
                    <a:lnTo>
                      <a:pt x="81" y="9"/>
                    </a:lnTo>
                    <a:lnTo>
                      <a:pt x="74" y="0"/>
                    </a:lnTo>
                    <a:lnTo>
                      <a:pt x="0" y="74"/>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428" tIns="91214" rIns="182428" bIns="91214" numCol="1" anchor="t" anchorCtr="0" compatLnSpc="1">
                <a:prstTxWarp prst="textNoShape">
                  <a:avLst/>
                </a:prstTxWarp>
              </a:bodyPr>
              <a:lstStyle/>
              <a:p>
                <a:endParaRPr lang="en-US" sz="13367"/>
              </a:p>
            </p:txBody>
          </p:sp>
          <p:sp>
            <p:nvSpPr>
              <p:cNvPr id="16" name="Freeform 16"/>
              <p:cNvSpPr>
                <a:spLocks/>
              </p:cNvSpPr>
              <p:nvPr/>
            </p:nvSpPr>
            <p:spPr bwMode="auto">
              <a:xfrm>
                <a:off x="1355725" y="3203576"/>
                <a:ext cx="39688" cy="38100"/>
              </a:xfrm>
              <a:custGeom>
                <a:avLst/>
                <a:gdLst>
                  <a:gd name="T0" fmla="*/ 14 w 21"/>
                  <a:gd name="T1" fmla="*/ 6 h 20"/>
                  <a:gd name="T2" fmla="*/ 0 w 21"/>
                  <a:gd name="T3" fmla="*/ 6 h 20"/>
                  <a:gd name="T4" fmla="*/ 15 w 21"/>
                  <a:gd name="T5" fmla="*/ 20 h 20"/>
                  <a:gd name="T6" fmla="*/ 14 w 21"/>
                  <a:gd name="T7" fmla="*/ 6 h 20"/>
                </a:gdLst>
                <a:ahLst/>
                <a:cxnLst>
                  <a:cxn ang="0">
                    <a:pos x="T0" y="T1"/>
                  </a:cxn>
                  <a:cxn ang="0">
                    <a:pos x="T2" y="T3"/>
                  </a:cxn>
                  <a:cxn ang="0">
                    <a:pos x="T4" y="T5"/>
                  </a:cxn>
                  <a:cxn ang="0">
                    <a:pos x="T6" y="T7"/>
                  </a:cxn>
                </a:cxnLst>
                <a:rect l="0" t="0" r="r" b="b"/>
                <a:pathLst>
                  <a:path w="21" h="20">
                    <a:moveTo>
                      <a:pt x="14" y="6"/>
                    </a:moveTo>
                    <a:cubicBezTo>
                      <a:pt x="8" y="0"/>
                      <a:pt x="0" y="6"/>
                      <a:pt x="0" y="6"/>
                    </a:cubicBezTo>
                    <a:cubicBezTo>
                      <a:pt x="15" y="20"/>
                      <a:pt x="15" y="20"/>
                      <a:pt x="15" y="20"/>
                    </a:cubicBezTo>
                    <a:cubicBezTo>
                      <a:pt x="15" y="20"/>
                      <a:pt x="21" y="14"/>
                      <a:pt x="14" y="6"/>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428" tIns="91214" rIns="182428" bIns="91214" numCol="1" anchor="t" anchorCtr="0" compatLnSpc="1">
                <a:prstTxWarp prst="textNoShape">
                  <a:avLst/>
                </a:prstTxWarp>
              </a:bodyPr>
              <a:lstStyle/>
              <a:p>
                <a:endParaRPr lang="en-US" sz="13367"/>
              </a:p>
            </p:txBody>
          </p:sp>
          <p:sp>
            <p:nvSpPr>
              <p:cNvPr id="17" name="Freeform 17"/>
              <p:cNvSpPr>
                <a:spLocks/>
              </p:cNvSpPr>
              <p:nvPr/>
            </p:nvSpPr>
            <p:spPr bwMode="auto">
              <a:xfrm>
                <a:off x="1112838" y="3208338"/>
                <a:ext cx="238125" cy="234950"/>
              </a:xfrm>
              <a:custGeom>
                <a:avLst/>
                <a:gdLst>
                  <a:gd name="T0" fmla="*/ 132 w 150"/>
                  <a:gd name="T1" fmla="*/ 131 h 148"/>
                  <a:gd name="T2" fmla="*/ 18 w 150"/>
                  <a:gd name="T3" fmla="*/ 131 h 148"/>
                  <a:gd name="T4" fmla="*/ 18 w 150"/>
                  <a:gd name="T5" fmla="*/ 18 h 148"/>
                  <a:gd name="T6" fmla="*/ 124 w 150"/>
                  <a:gd name="T7" fmla="*/ 18 h 148"/>
                  <a:gd name="T8" fmla="*/ 144 w 150"/>
                  <a:gd name="T9" fmla="*/ 0 h 148"/>
                  <a:gd name="T10" fmla="*/ 0 w 150"/>
                  <a:gd name="T11" fmla="*/ 0 h 148"/>
                  <a:gd name="T12" fmla="*/ 0 w 150"/>
                  <a:gd name="T13" fmla="*/ 148 h 148"/>
                  <a:gd name="T14" fmla="*/ 150 w 150"/>
                  <a:gd name="T15" fmla="*/ 148 h 148"/>
                  <a:gd name="T16" fmla="*/ 150 w 150"/>
                  <a:gd name="T17" fmla="*/ 55 h 148"/>
                  <a:gd name="T18" fmla="*/ 132 w 150"/>
                  <a:gd name="T19" fmla="*/ 73 h 148"/>
                  <a:gd name="T20" fmla="*/ 132 w 150"/>
                  <a:gd name="T21" fmla="*/ 13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0" h="148">
                    <a:moveTo>
                      <a:pt x="132" y="131"/>
                    </a:moveTo>
                    <a:lnTo>
                      <a:pt x="18" y="131"/>
                    </a:lnTo>
                    <a:lnTo>
                      <a:pt x="18" y="18"/>
                    </a:lnTo>
                    <a:lnTo>
                      <a:pt x="124" y="18"/>
                    </a:lnTo>
                    <a:lnTo>
                      <a:pt x="144" y="0"/>
                    </a:lnTo>
                    <a:lnTo>
                      <a:pt x="0" y="0"/>
                    </a:lnTo>
                    <a:lnTo>
                      <a:pt x="0" y="148"/>
                    </a:lnTo>
                    <a:lnTo>
                      <a:pt x="150" y="148"/>
                    </a:lnTo>
                    <a:lnTo>
                      <a:pt x="150" y="55"/>
                    </a:lnTo>
                    <a:lnTo>
                      <a:pt x="132" y="73"/>
                    </a:lnTo>
                    <a:lnTo>
                      <a:pt x="132" y="131"/>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428" tIns="91214" rIns="182428" bIns="91214" numCol="1" anchor="t" anchorCtr="0" compatLnSpc="1">
                <a:prstTxWarp prst="textNoShape">
                  <a:avLst/>
                </a:prstTxWarp>
              </a:bodyPr>
              <a:lstStyle/>
              <a:p>
                <a:endParaRPr lang="en-US" sz="13367"/>
              </a:p>
            </p:txBody>
          </p:sp>
        </p:grpSp>
      </p:grpSp>
      <p:grpSp>
        <p:nvGrpSpPr>
          <p:cNvPr id="18" name="组合 17"/>
          <p:cNvGrpSpPr/>
          <p:nvPr/>
        </p:nvGrpSpPr>
        <p:grpSpPr>
          <a:xfrm>
            <a:off x="3146617" y="7288979"/>
            <a:ext cx="2964450" cy="2865374"/>
            <a:chOff x="1325176" y="3646688"/>
            <a:chExt cx="1485901" cy="1436240"/>
          </a:xfrm>
        </p:grpSpPr>
        <p:sp>
          <p:nvSpPr>
            <p:cNvPr id="19" name="Rounded Rectangle 7"/>
            <p:cNvSpPr/>
            <p:nvPr/>
          </p:nvSpPr>
          <p:spPr>
            <a:xfrm>
              <a:off x="1325176" y="3646688"/>
              <a:ext cx="1485901" cy="1436240"/>
            </a:xfrm>
            <a:prstGeom prst="roundRect">
              <a:avLst>
                <a:gd name="adj" fmla="val 7442"/>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243213" tIns="121606" rIns="243213" bIns="121606" rtlCol="0" anchor="ctr"/>
            <a:lstStyle/>
            <a:p>
              <a:pPr algn="ctr"/>
              <a:endParaRPr lang="en-US" sz="13367"/>
            </a:p>
          </p:txBody>
        </p:sp>
        <p:sp>
          <p:nvSpPr>
            <p:cNvPr id="20" name="Freeform 59"/>
            <p:cNvSpPr>
              <a:spLocks noEditPoints="1"/>
            </p:cNvSpPr>
            <p:nvPr/>
          </p:nvSpPr>
          <p:spPr bwMode="auto">
            <a:xfrm>
              <a:off x="1787766" y="3920791"/>
              <a:ext cx="579370" cy="777083"/>
            </a:xfrm>
            <a:custGeom>
              <a:avLst/>
              <a:gdLst>
                <a:gd name="T0" fmla="*/ 108 w 108"/>
                <a:gd name="T1" fmla="*/ 145 h 145"/>
                <a:gd name="T2" fmla="*/ 0 w 108"/>
                <a:gd name="T3" fmla="*/ 145 h 145"/>
                <a:gd name="T4" fmla="*/ 0 w 108"/>
                <a:gd name="T5" fmla="*/ 135 h 145"/>
                <a:gd name="T6" fmla="*/ 13 w 108"/>
                <a:gd name="T7" fmla="*/ 124 h 145"/>
                <a:gd name="T8" fmla="*/ 96 w 108"/>
                <a:gd name="T9" fmla="*/ 124 h 145"/>
                <a:gd name="T10" fmla="*/ 108 w 108"/>
                <a:gd name="T11" fmla="*/ 135 h 145"/>
                <a:gd name="T12" fmla="*/ 108 w 108"/>
                <a:gd name="T13" fmla="*/ 145 h 145"/>
                <a:gd name="T14" fmla="*/ 16 w 108"/>
                <a:gd name="T15" fmla="*/ 116 h 145"/>
                <a:gd name="T16" fmla="*/ 24 w 108"/>
                <a:gd name="T17" fmla="*/ 91 h 145"/>
                <a:gd name="T18" fmla="*/ 85 w 108"/>
                <a:gd name="T19" fmla="*/ 91 h 145"/>
                <a:gd name="T20" fmla="*/ 93 w 108"/>
                <a:gd name="T21" fmla="*/ 116 h 145"/>
                <a:gd name="T22" fmla="*/ 16 w 108"/>
                <a:gd name="T23" fmla="*/ 116 h 145"/>
                <a:gd name="T24" fmla="*/ 28 w 108"/>
                <a:gd name="T25" fmla="*/ 76 h 145"/>
                <a:gd name="T26" fmla="*/ 36 w 108"/>
                <a:gd name="T27" fmla="*/ 51 h 145"/>
                <a:gd name="T28" fmla="*/ 72 w 108"/>
                <a:gd name="T29" fmla="*/ 51 h 145"/>
                <a:gd name="T30" fmla="*/ 80 w 108"/>
                <a:gd name="T31" fmla="*/ 76 h 145"/>
                <a:gd name="T32" fmla="*/ 28 w 108"/>
                <a:gd name="T33" fmla="*/ 76 h 145"/>
                <a:gd name="T34" fmla="*/ 49 w 108"/>
                <a:gd name="T35" fmla="*/ 12 h 145"/>
                <a:gd name="T36" fmla="*/ 60 w 108"/>
                <a:gd name="T37" fmla="*/ 12 h 145"/>
                <a:gd name="T38" fmla="*/ 68 w 108"/>
                <a:gd name="T39" fmla="*/ 36 h 145"/>
                <a:gd name="T40" fmla="*/ 41 w 108"/>
                <a:gd name="T41" fmla="*/ 36 h 145"/>
                <a:gd name="T42" fmla="*/ 49 w 108"/>
                <a:gd name="T43" fmla="*/ 1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145">
                  <a:moveTo>
                    <a:pt x="108" y="145"/>
                  </a:moveTo>
                  <a:cubicBezTo>
                    <a:pt x="0" y="145"/>
                    <a:pt x="0" y="145"/>
                    <a:pt x="0" y="145"/>
                  </a:cubicBezTo>
                  <a:cubicBezTo>
                    <a:pt x="0" y="135"/>
                    <a:pt x="0" y="135"/>
                    <a:pt x="0" y="135"/>
                  </a:cubicBezTo>
                  <a:cubicBezTo>
                    <a:pt x="13" y="124"/>
                    <a:pt x="13" y="124"/>
                    <a:pt x="13" y="124"/>
                  </a:cubicBezTo>
                  <a:cubicBezTo>
                    <a:pt x="96" y="124"/>
                    <a:pt x="96" y="124"/>
                    <a:pt x="96" y="124"/>
                  </a:cubicBezTo>
                  <a:cubicBezTo>
                    <a:pt x="108" y="135"/>
                    <a:pt x="108" y="135"/>
                    <a:pt x="108" y="135"/>
                  </a:cubicBezTo>
                  <a:lnTo>
                    <a:pt x="108" y="145"/>
                  </a:lnTo>
                  <a:close/>
                  <a:moveTo>
                    <a:pt x="16" y="116"/>
                  </a:moveTo>
                  <a:cubicBezTo>
                    <a:pt x="24" y="91"/>
                    <a:pt x="24" y="91"/>
                    <a:pt x="24" y="91"/>
                  </a:cubicBezTo>
                  <a:cubicBezTo>
                    <a:pt x="85" y="91"/>
                    <a:pt x="85" y="91"/>
                    <a:pt x="85" y="91"/>
                  </a:cubicBezTo>
                  <a:cubicBezTo>
                    <a:pt x="93" y="116"/>
                    <a:pt x="93" y="116"/>
                    <a:pt x="93" y="116"/>
                  </a:cubicBezTo>
                  <a:lnTo>
                    <a:pt x="16" y="116"/>
                  </a:lnTo>
                  <a:close/>
                  <a:moveTo>
                    <a:pt x="28" y="76"/>
                  </a:moveTo>
                  <a:cubicBezTo>
                    <a:pt x="36" y="51"/>
                    <a:pt x="36" y="51"/>
                    <a:pt x="36" y="51"/>
                  </a:cubicBezTo>
                  <a:cubicBezTo>
                    <a:pt x="72" y="51"/>
                    <a:pt x="72" y="51"/>
                    <a:pt x="72" y="51"/>
                  </a:cubicBezTo>
                  <a:cubicBezTo>
                    <a:pt x="80" y="76"/>
                    <a:pt x="80" y="76"/>
                    <a:pt x="80" y="76"/>
                  </a:cubicBezTo>
                  <a:lnTo>
                    <a:pt x="28" y="76"/>
                  </a:lnTo>
                  <a:close/>
                  <a:moveTo>
                    <a:pt x="49" y="12"/>
                  </a:moveTo>
                  <a:cubicBezTo>
                    <a:pt x="49" y="12"/>
                    <a:pt x="54" y="0"/>
                    <a:pt x="60" y="12"/>
                  </a:cubicBezTo>
                  <a:cubicBezTo>
                    <a:pt x="68" y="36"/>
                    <a:pt x="68" y="36"/>
                    <a:pt x="68" y="36"/>
                  </a:cubicBezTo>
                  <a:cubicBezTo>
                    <a:pt x="41" y="36"/>
                    <a:pt x="41" y="36"/>
                    <a:pt x="41" y="36"/>
                  </a:cubicBezTo>
                  <a:lnTo>
                    <a:pt x="49" y="12"/>
                  </a:lnTo>
                  <a:close/>
                </a:path>
              </a:pathLst>
            </a:custGeom>
            <a:solidFill>
              <a:schemeClr val="bg1">
                <a:lumMod val="50000"/>
              </a:schemeClr>
            </a:solidFill>
            <a:ln>
              <a:noFill/>
            </a:ln>
          </p:spPr>
          <p:txBody>
            <a:bodyPr vert="horz" wrap="square" lIns="243213" tIns="121606" rIns="243213" bIns="121606" numCol="1" anchor="t" anchorCtr="0" compatLnSpc="1">
              <a:prstTxWarp prst="textNoShape">
                <a:avLst/>
              </a:prstTxWarp>
            </a:bodyPr>
            <a:lstStyle/>
            <a:p>
              <a:endParaRPr lang="en-US" sz="13367"/>
            </a:p>
          </p:txBody>
        </p:sp>
      </p:grpSp>
      <p:grpSp>
        <p:nvGrpSpPr>
          <p:cNvPr id="21" name="组合 20"/>
          <p:cNvGrpSpPr/>
          <p:nvPr/>
        </p:nvGrpSpPr>
        <p:grpSpPr>
          <a:xfrm>
            <a:off x="3146617" y="3989713"/>
            <a:ext cx="2964450" cy="2865374"/>
            <a:chOff x="1325176" y="1992964"/>
            <a:chExt cx="1485901" cy="1436240"/>
          </a:xfrm>
        </p:grpSpPr>
        <p:sp>
          <p:nvSpPr>
            <p:cNvPr id="22" name="Rounded Rectangle 3"/>
            <p:cNvSpPr/>
            <p:nvPr/>
          </p:nvSpPr>
          <p:spPr>
            <a:xfrm>
              <a:off x="1325176" y="1992964"/>
              <a:ext cx="1485901" cy="1436240"/>
            </a:xfrm>
            <a:prstGeom prst="roundRect">
              <a:avLst>
                <a:gd name="adj" fmla="val 7442"/>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243213" tIns="121606" rIns="243213" bIns="121606" rtlCol="0" anchor="ctr"/>
            <a:lstStyle/>
            <a:p>
              <a:pPr algn="ctr"/>
              <a:endParaRPr lang="en-US" sz="13367"/>
            </a:p>
          </p:txBody>
        </p:sp>
        <p:grpSp>
          <p:nvGrpSpPr>
            <p:cNvPr id="23" name="Group 34"/>
            <p:cNvGrpSpPr/>
            <p:nvPr/>
          </p:nvGrpSpPr>
          <p:grpSpPr>
            <a:xfrm>
              <a:off x="1601288" y="2351496"/>
              <a:ext cx="942555" cy="645284"/>
              <a:chOff x="2324100" y="1814513"/>
              <a:chExt cx="266700" cy="182563"/>
            </a:xfrm>
            <a:solidFill>
              <a:schemeClr val="bg1"/>
            </a:solidFill>
          </p:grpSpPr>
          <p:sp>
            <p:nvSpPr>
              <p:cNvPr id="24" name="Freeform 55"/>
              <p:cNvSpPr>
                <a:spLocks noEditPoints="1"/>
              </p:cNvSpPr>
              <p:nvPr/>
            </p:nvSpPr>
            <p:spPr bwMode="auto">
              <a:xfrm>
                <a:off x="2324100" y="1814513"/>
                <a:ext cx="188913" cy="182563"/>
              </a:xfrm>
              <a:custGeom>
                <a:avLst/>
                <a:gdLst>
                  <a:gd name="T0" fmla="*/ 86 w 99"/>
                  <a:gd name="T1" fmla="*/ 60 h 97"/>
                  <a:gd name="T2" fmla="*/ 99 w 99"/>
                  <a:gd name="T3" fmla="*/ 54 h 97"/>
                  <a:gd name="T4" fmla="*/ 99 w 99"/>
                  <a:gd name="T5" fmla="*/ 43 h 97"/>
                  <a:gd name="T6" fmla="*/ 86 w 99"/>
                  <a:gd name="T7" fmla="*/ 37 h 97"/>
                  <a:gd name="T8" fmla="*/ 83 w 99"/>
                  <a:gd name="T9" fmla="*/ 31 h 97"/>
                  <a:gd name="T10" fmla="*/ 88 w 99"/>
                  <a:gd name="T11" fmla="*/ 18 h 97"/>
                  <a:gd name="T12" fmla="*/ 81 w 99"/>
                  <a:gd name="T13" fmla="*/ 10 h 97"/>
                  <a:gd name="T14" fmla="*/ 67 w 99"/>
                  <a:gd name="T15" fmla="*/ 16 h 97"/>
                  <a:gd name="T16" fmla="*/ 61 w 99"/>
                  <a:gd name="T17" fmla="*/ 13 h 97"/>
                  <a:gd name="T18" fmla="*/ 55 w 99"/>
                  <a:gd name="T19" fmla="*/ 0 h 97"/>
                  <a:gd name="T20" fmla="*/ 44 w 99"/>
                  <a:gd name="T21" fmla="*/ 0 h 97"/>
                  <a:gd name="T22" fmla="*/ 38 w 99"/>
                  <a:gd name="T23" fmla="*/ 13 h 97"/>
                  <a:gd name="T24" fmla="*/ 32 w 99"/>
                  <a:gd name="T25" fmla="*/ 16 h 97"/>
                  <a:gd name="T26" fmla="*/ 18 w 99"/>
                  <a:gd name="T27" fmla="*/ 11 h 97"/>
                  <a:gd name="T28" fmla="*/ 11 w 99"/>
                  <a:gd name="T29" fmla="*/ 18 h 97"/>
                  <a:gd name="T30" fmla="*/ 16 w 99"/>
                  <a:gd name="T31" fmla="*/ 32 h 97"/>
                  <a:gd name="T32" fmla="*/ 14 w 99"/>
                  <a:gd name="T33" fmla="*/ 37 h 97"/>
                  <a:gd name="T34" fmla="*/ 0 w 99"/>
                  <a:gd name="T35" fmla="*/ 43 h 97"/>
                  <a:gd name="T36" fmla="*/ 0 w 99"/>
                  <a:gd name="T37" fmla="*/ 54 h 97"/>
                  <a:gd name="T38" fmla="*/ 14 w 99"/>
                  <a:gd name="T39" fmla="*/ 60 h 97"/>
                  <a:gd name="T40" fmla="*/ 16 w 99"/>
                  <a:gd name="T41" fmla="*/ 66 h 97"/>
                  <a:gd name="T42" fmla="*/ 11 w 99"/>
                  <a:gd name="T43" fmla="*/ 79 h 97"/>
                  <a:gd name="T44" fmla="*/ 19 w 99"/>
                  <a:gd name="T45" fmla="*/ 87 h 97"/>
                  <a:gd name="T46" fmla="*/ 32 w 99"/>
                  <a:gd name="T47" fmla="*/ 81 h 97"/>
                  <a:gd name="T48" fmla="*/ 38 w 99"/>
                  <a:gd name="T49" fmla="*/ 84 h 97"/>
                  <a:gd name="T50" fmla="*/ 45 w 99"/>
                  <a:gd name="T51" fmla="*/ 97 h 97"/>
                  <a:gd name="T52" fmla="*/ 55 w 99"/>
                  <a:gd name="T53" fmla="*/ 97 h 97"/>
                  <a:gd name="T54" fmla="*/ 61 w 99"/>
                  <a:gd name="T55" fmla="*/ 84 h 97"/>
                  <a:gd name="T56" fmla="*/ 67 w 99"/>
                  <a:gd name="T57" fmla="*/ 81 h 97"/>
                  <a:gd name="T58" fmla="*/ 81 w 99"/>
                  <a:gd name="T59" fmla="*/ 86 h 97"/>
                  <a:gd name="T60" fmla="*/ 89 w 99"/>
                  <a:gd name="T61" fmla="*/ 79 h 97"/>
                  <a:gd name="T62" fmla="*/ 83 w 99"/>
                  <a:gd name="T63" fmla="*/ 66 h 97"/>
                  <a:gd name="T64" fmla="*/ 86 w 99"/>
                  <a:gd name="T65" fmla="*/ 60 h 97"/>
                  <a:gd name="T66" fmla="*/ 50 w 99"/>
                  <a:gd name="T67" fmla="*/ 64 h 97"/>
                  <a:gd name="T68" fmla="*/ 34 w 99"/>
                  <a:gd name="T69" fmla="*/ 49 h 97"/>
                  <a:gd name="T70" fmla="*/ 50 w 99"/>
                  <a:gd name="T71" fmla="*/ 33 h 97"/>
                  <a:gd name="T72" fmla="*/ 66 w 99"/>
                  <a:gd name="T73" fmla="*/ 49 h 97"/>
                  <a:gd name="T74" fmla="*/ 50 w 99"/>
                  <a:gd name="T75" fmla="*/ 64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9" h="97">
                    <a:moveTo>
                      <a:pt x="86" y="60"/>
                    </a:moveTo>
                    <a:cubicBezTo>
                      <a:pt x="86" y="60"/>
                      <a:pt x="99" y="54"/>
                      <a:pt x="99" y="54"/>
                    </a:cubicBezTo>
                    <a:cubicBezTo>
                      <a:pt x="99" y="43"/>
                      <a:pt x="99" y="43"/>
                      <a:pt x="99" y="43"/>
                    </a:cubicBezTo>
                    <a:cubicBezTo>
                      <a:pt x="99" y="42"/>
                      <a:pt x="86" y="37"/>
                      <a:pt x="86" y="37"/>
                    </a:cubicBezTo>
                    <a:cubicBezTo>
                      <a:pt x="83" y="31"/>
                      <a:pt x="83" y="31"/>
                      <a:pt x="83" y="31"/>
                    </a:cubicBezTo>
                    <a:cubicBezTo>
                      <a:pt x="83" y="31"/>
                      <a:pt x="89" y="18"/>
                      <a:pt x="88" y="18"/>
                    </a:cubicBezTo>
                    <a:cubicBezTo>
                      <a:pt x="81" y="10"/>
                      <a:pt x="81" y="10"/>
                      <a:pt x="81" y="10"/>
                    </a:cubicBezTo>
                    <a:cubicBezTo>
                      <a:pt x="80" y="10"/>
                      <a:pt x="67" y="16"/>
                      <a:pt x="67" y="16"/>
                    </a:cubicBezTo>
                    <a:cubicBezTo>
                      <a:pt x="61" y="13"/>
                      <a:pt x="61" y="13"/>
                      <a:pt x="61" y="13"/>
                    </a:cubicBezTo>
                    <a:cubicBezTo>
                      <a:pt x="61" y="13"/>
                      <a:pt x="56" y="0"/>
                      <a:pt x="55" y="0"/>
                    </a:cubicBezTo>
                    <a:cubicBezTo>
                      <a:pt x="44" y="0"/>
                      <a:pt x="44" y="0"/>
                      <a:pt x="44" y="0"/>
                    </a:cubicBezTo>
                    <a:cubicBezTo>
                      <a:pt x="43" y="0"/>
                      <a:pt x="38" y="13"/>
                      <a:pt x="38" y="13"/>
                    </a:cubicBezTo>
                    <a:cubicBezTo>
                      <a:pt x="32" y="16"/>
                      <a:pt x="32" y="16"/>
                      <a:pt x="32" y="16"/>
                    </a:cubicBezTo>
                    <a:cubicBezTo>
                      <a:pt x="32" y="16"/>
                      <a:pt x="19" y="10"/>
                      <a:pt x="18" y="11"/>
                    </a:cubicBezTo>
                    <a:cubicBezTo>
                      <a:pt x="11" y="18"/>
                      <a:pt x="11" y="18"/>
                      <a:pt x="11" y="18"/>
                    </a:cubicBezTo>
                    <a:cubicBezTo>
                      <a:pt x="10" y="19"/>
                      <a:pt x="16" y="32"/>
                      <a:pt x="16" y="32"/>
                    </a:cubicBezTo>
                    <a:cubicBezTo>
                      <a:pt x="14" y="37"/>
                      <a:pt x="14" y="37"/>
                      <a:pt x="14" y="37"/>
                    </a:cubicBezTo>
                    <a:cubicBezTo>
                      <a:pt x="14" y="37"/>
                      <a:pt x="0" y="43"/>
                      <a:pt x="0" y="43"/>
                    </a:cubicBezTo>
                    <a:cubicBezTo>
                      <a:pt x="0" y="54"/>
                      <a:pt x="0" y="54"/>
                      <a:pt x="0" y="54"/>
                    </a:cubicBezTo>
                    <a:cubicBezTo>
                      <a:pt x="0" y="55"/>
                      <a:pt x="14" y="60"/>
                      <a:pt x="14" y="60"/>
                    </a:cubicBezTo>
                    <a:cubicBezTo>
                      <a:pt x="16" y="66"/>
                      <a:pt x="16" y="66"/>
                      <a:pt x="16" y="66"/>
                    </a:cubicBezTo>
                    <a:cubicBezTo>
                      <a:pt x="16" y="66"/>
                      <a:pt x="10" y="79"/>
                      <a:pt x="11" y="79"/>
                    </a:cubicBezTo>
                    <a:cubicBezTo>
                      <a:pt x="19" y="87"/>
                      <a:pt x="19" y="87"/>
                      <a:pt x="19" y="87"/>
                    </a:cubicBezTo>
                    <a:cubicBezTo>
                      <a:pt x="19" y="87"/>
                      <a:pt x="32" y="81"/>
                      <a:pt x="32" y="81"/>
                    </a:cubicBezTo>
                    <a:cubicBezTo>
                      <a:pt x="38" y="84"/>
                      <a:pt x="38" y="84"/>
                      <a:pt x="38" y="84"/>
                    </a:cubicBezTo>
                    <a:cubicBezTo>
                      <a:pt x="38" y="84"/>
                      <a:pt x="44" y="97"/>
                      <a:pt x="45" y="97"/>
                    </a:cubicBezTo>
                    <a:cubicBezTo>
                      <a:pt x="55" y="97"/>
                      <a:pt x="55" y="97"/>
                      <a:pt x="55" y="97"/>
                    </a:cubicBezTo>
                    <a:cubicBezTo>
                      <a:pt x="56" y="97"/>
                      <a:pt x="61" y="84"/>
                      <a:pt x="61" y="84"/>
                    </a:cubicBezTo>
                    <a:cubicBezTo>
                      <a:pt x="67" y="81"/>
                      <a:pt x="67" y="81"/>
                      <a:pt x="67" y="81"/>
                    </a:cubicBezTo>
                    <a:cubicBezTo>
                      <a:pt x="67" y="81"/>
                      <a:pt x="81" y="87"/>
                      <a:pt x="81" y="86"/>
                    </a:cubicBezTo>
                    <a:cubicBezTo>
                      <a:pt x="89" y="79"/>
                      <a:pt x="89" y="79"/>
                      <a:pt x="89" y="79"/>
                    </a:cubicBezTo>
                    <a:cubicBezTo>
                      <a:pt x="89" y="78"/>
                      <a:pt x="83" y="66"/>
                      <a:pt x="83" y="66"/>
                    </a:cubicBezTo>
                    <a:lnTo>
                      <a:pt x="86" y="60"/>
                    </a:lnTo>
                    <a:close/>
                    <a:moveTo>
                      <a:pt x="50" y="64"/>
                    </a:moveTo>
                    <a:cubicBezTo>
                      <a:pt x="41" y="64"/>
                      <a:pt x="34" y="57"/>
                      <a:pt x="34" y="49"/>
                    </a:cubicBezTo>
                    <a:cubicBezTo>
                      <a:pt x="34" y="40"/>
                      <a:pt x="41" y="33"/>
                      <a:pt x="50" y="33"/>
                    </a:cubicBezTo>
                    <a:cubicBezTo>
                      <a:pt x="58" y="33"/>
                      <a:pt x="66" y="40"/>
                      <a:pt x="66" y="49"/>
                    </a:cubicBezTo>
                    <a:cubicBezTo>
                      <a:pt x="66" y="57"/>
                      <a:pt x="58" y="64"/>
                      <a:pt x="50" y="64"/>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428" tIns="91214" rIns="182428" bIns="91214" numCol="1" anchor="t" anchorCtr="0" compatLnSpc="1">
                <a:prstTxWarp prst="textNoShape">
                  <a:avLst/>
                </a:prstTxWarp>
              </a:bodyPr>
              <a:lstStyle/>
              <a:p>
                <a:endParaRPr lang="en-US" sz="13367"/>
              </a:p>
            </p:txBody>
          </p:sp>
          <p:sp>
            <p:nvSpPr>
              <p:cNvPr id="25" name="Freeform 56"/>
              <p:cNvSpPr>
                <a:spLocks noEditPoints="1"/>
              </p:cNvSpPr>
              <p:nvPr/>
            </p:nvSpPr>
            <p:spPr bwMode="auto">
              <a:xfrm>
                <a:off x="2501900" y="1905001"/>
                <a:ext cx="88900" cy="90488"/>
              </a:xfrm>
              <a:custGeom>
                <a:avLst/>
                <a:gdLst>
                  <a:gd name="T0" fmla="*/ 41 w 47"/>
                  <a:gd name="T1" fmla="*/ 23 h 48"/>
                  <a:gd name="T2" fmla="*/ 41 w 47"/>
                  <a:gd name="T3" fmla="*/ 20 h 48"/>
                  <a:gd name="T4" fmla="*/ 45 w 47"/>
                  <a:gd name="T5" fmla="*/ 14 h 48"/>
                  <a:gd name="T6" fmla="*/ 42 w 47"/>
                  <a:gd name="T7" fmla="*/ 9 h 48"/>
                  <a:gd name="T8" fmla="*/ 35 w 47"/>
                  <a:gd name="T9" fmla="*/ 11 h 48"/>
                  <a:gd name="T10" fmla="*/ 33 w 47"/>
                  <a:gd name="T11" fmla="*/ 9 h 48"/>
                  <a:gd name="T12" fmla="*/ 31 w 47"/>
                  <a:gd name="T13" fmla="*/ 2 h 48"/>
                  <a:gd name="T14" fmla="*/ 26 w 47"/>
                  <a:gd name="T15" fmla="*/ 1 h 48"/>
                  <a:gd name="T16" fmla="*/ 22 w 47"/>
                  <a:gd name="T17" fmla="*/ 6 h 48"/>
                  <a:gd name="T18" fmla="*/ 19 w 47"/>
                  <a:gd name="T19" fmla="*/ 7 h 48"/>
                  <a:gd name="T20" fmla="*/ 14 w 47"/>
                  <a:gd name="T21" fmla="*/ 3 h 48"/>
                  <a:gd name="T22" fmla="*/ 9 w 47"/>
                  <a:gd name="T23" fmla="*/ 5 h 48"/>
                  <a:gd name="T24" fmla="*/ 10 w 47"/>
                  <a:gd name="T25" fmla="*/ 12 h 48"/>
                  <a:gd name="T26" fmla="*/ 8 w 47"/>
                  <a:gd name="T27" fmla="*/ 15 h 48"/>
                  <a:gd name="T28" fmla="*/ 1 w 47"/>
                  <a:gd name="T29" fmla="*/ 16 h 48"/>
                  <a:gd name="T30" fmla="*/ 0 w 47"/>
                  <a:gd name="T31" fmla="*/ 21 h 48"/>
                  <a:gd name="T32" fmla="*/ 6 w 47"/>
                  <a:gd name="T33" fmla="*/ 25 h 48"/>
                  <a:gd name="T34" fmla="*/ 6 w 47"/>
                  <a:gd name="T35" fmla="*/ 28 h 48"/>
                  <a:gd name="T36" fmla="*/ 2 w 47"/>
                  <a:gd name="T37" fmla="*/ 34 h 48"/>
                  <a:gd name="T38" fmla="*/ 5 w 47"/>
                  <a:gd name="T39" fmla="*/ 39 h 48"/>
                  <a:gd name="T40" fmla="*/ 12 w 47"/>
                  <a:gd name="T41" fmla="*/ 38 h 48"/>
                  <a:gd name="T42" fmla="*/ 14 w 47"/>
                  <a:gd name="T43" fmla="*/ 39 h 48"/>
                  <a:gd name="T44" fmla="*/ 15 w 47"/>
                  <a:gd name="T45" fmla="*/ 46 h 48"/>
                  <a:gd name="T46" fmla="*/ 20 w 47"/>
                  <a:gd name="T47" fmla="*/ 48 h 48"/>
                  <a:gd name="T48" fmla="*/ 24 w 47"/>
                  <a:gd name="T49" fmla="*/ 42 h 48"/>
                  <a:gd name="T50" fmla="*/ 27 w 47"/>
                  <a:gd name="T51" fmla="*/ 42 h 48"/>
                  <a:gd name="T52" fmla="*/ 33 w 47"/>
                  <a:gd name="T53" fmla="*/ 46 h 48"/>
                  <a:gd name="T54" fmla="*/ 38 w 47"/>
                  <a:gd name="T55" fmla="*/ 43 h 48"/>
                  <a:gd name="T56" fmla="*/ 37 w 47"/>
                  <a:gd name="T57" fmla="*/ 36 h 48"/>
                  <a:gd name="T58" fmla="*/ 38 w 47"/>
                  <a:gd name="T59" fmla="*/ 33 h 48"/>
                  <a:gd name="T60" fmla="*/ 45 w 47"/>
                  <a:gd name="T61" fmla="*/ 32 h 48"/>
                  <a:gd name="T62" fmla="*/ 46 w 47"/>
                  <a:gd name="T63" fmla="*/ 27 h 48"/>
                  <a:gd name="T64" fmla="*/ 41 w 47"/>
                  <a:gd name="T65" fmla="*/ 23 h 48"/>
                  <a:gd name="T66" fmla="*/ 31 w 47"/>
                  <a:gd name="T67" fmla="*/ 26 h 48"/>
                  <a:gd name="T68" fmla="*/ 22 w 47"/>
                  <a:gd name="T69" fmla="*/ 31 h 48"/>
                  <a:gd name="T70" fmla="*/ 16 w 47"/>
                  <a:gd name="T71" fmla="*/ 22 h 48"/>
                  <a:gd name="T72" fmla="*/ 25 w 47"/>
                  <a:gd name="T73" fmla="*/ 17 h 48"/>
                  <a:gd name="T74" fmla="*/ 31 w 47"/>
                  <a:gd name="T75" fmla="*/ 26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7" h="48">
                    <a:moveTo>
                      <a:pt x="41" y="23"/>
                    </a:moveTo>
                    <a:cubicBezTo>
                      <a:pt x="41" y="20"/>
                      <a:pt x="41" y="20"/>
                      <a:pt x="41" y="20"/>
                    </a:cubicBezTo>
                    <a:cubicBezTo>
                      <a:pt x="41" y="20"/>
                      <a:pt x="45" y="14"/>
                      <a:pt x="45" y="14"/>
                    </a:cubicBezTo>
                    <a:cubicBezTo>
                      <a:pt x="42" y="9"/>
                      <a:pt x="42" y="9"/>
                      <a:pt x="42" y="9"/>
                    </a:cubicBezTo>
                    <a:cubicBezTo>
                      <a:pt x="42" y="9"/>
                      <a:pt x="35" y="11"/>
                      <a:pt x="35" y="11"/>
                    </a:cubicBezTo>
                    <a:cubicBezTo>
                      <a:pt x="33" y="9"/>
                      <a:pt x="33" y="9"/>
                      <a:pt x="33" y="9"/>
                    </a:cubicBezTo>
                    <a:cubicBezTo>
                      <a:pt x="33" y="9"/>
                      <a:pt x="32" y="2"/>
                      <a:pt x="31" y="2"/>
                    </a:cubicBezTo>
                    <a:cubicBezTo>
                      <a:pt x="26" y="1"/>
                      <a:pt x="26" y="1"/>
                      <a:pt x="26" y="1"/>
                    </a:cubicBezTo>
                    <a:cubicBezTo>
                      <a:pt x="26" y="0"/>
                      <a:pt x="22" y="6"/>
                      <a:pt x="22" y="6"/>
                    </a:cubicBezTo>
                    <a:cubicBezTo>
                      <a:pt x="19" y="7"/>
                      <a:pt x="19" y="7"/>
                      <a:pt x="19" y="7"/>
                    </a:cubicBezTo>
                    <a:cubicBezTo>
                      <a:pt x="19" y="7"/>
                      <a:pt x="14" y="2"/>
                      <a:pt x="14" y="3"/>
                    </a:cubicBezTo>
                    <a:cubicBezTo>
                      <a:pt x="9" y="5"/>
                      <a:pt x="9" y="5"/>
                      <a:pt x="9" y="5"/>
                    </a:cubicBezTo>
                    <a:cubicBezTo>
                      <a:pt x="9" y="6"/>
                      <a:pt x="10" y="12"/>
                      <a:pt x="10" y="12"/>
                    </a:cubicBezTo>
                    <a:cubicBezTo>
                      <a:pt x="8" y="15"/>
                      <a:pt x="8" y="15"/>
                      <a:pt x="8" y="15"/>
                    </a:cubicBezTo>
                    <a:cubicBezTo>
                      <a:pt x="8" y="15"/>
                      <a:pt x="2" y="16"/>
                      <a:pt x="1" y="16"/>
                    </a:cubicBezTo>
                    <a:cubicBezTo>
                      <a:pt x="0" y="21"/>
                      <a:pt x="0" y="21"/>
                      <a:pt x="0" y="21"/>
                    </a:cubicBezTo>
                    <a:cubicBezTo>
                      <a:pt x="0" y="22"/>
                      <a:pt x="6" y="25"/>
                      <a:pt x="6" y="25"/>
                    </a:cubicBezTo>
                    <a:cubicBezTo>
                      <a:pt x="6" y="28"/>
                      <a:pt x="6" y="28"/>
                      <a:pt x="6" y="28"/>
                    </a:cubicBezTo>
                    <a:cubicBezTo>
                      <a:pt x="6" y="28"/>
                      <a:pt x="2" y="34"/>
                      <a:pt x="2" y="34"/>
                    </a:cubicBezTo>
                    <a:cubicBezTo>
                      <a:pt x="5" y="39"/>
                      <a:pt x="5" y="39"/>
                      <a:pt x="5" y="39"/>
                    </a:cubicBezTo>
                    <a:cubicBezTo>
                      <a:pt x="5" y="39"/>
                      <a:pt x="12" y="38"/>
                      <a:pt x="12" y="38"/>
                    </a:cubicBezTo>
                    <a:cubicBezTo>
                      <a:pt x="14" y="39"/>
                      <a:pt x="14" y="39"/>
                      <a:pt x="14" y="39"/>
                    </a:cubicBezTo>
                    <a:cubicBezTo>
                      <a:pt x="14" y="39"/>
                      <a:pt x="15" y="46"/>
                      <a:pt x="15" y="46"/>
                    </a:cubicBezTo>
                    <a:cubicBezTo>
                      <a:pt x="20" y="48"/>
                      <a:pt x="20" y="48"/>
                      <a:pt x="20" y="48"/>
                    </a:cubicBezTo>
                    <a:cubicBezTo>
                      <a:pt x="21" y="48"/>
                      <a:pt x="24" y="42"/>
                      <a:pt x="24" y="42"/>
                    </a:cubicBezTo>
                    <a:cubicBezTo>
                      <a:pt x="27" y="42"/>
                      <a:pt x="27" y="42"/>
                      <a:pt x="27" y="42"/>
                    </a:cubicBezTo>
                    <a:cubicBezTo>
                      <a:pt x="27" y="42"/>
                      <a:pt x="33" y="46"/>
                      <a:pt x="33" y="46"/>
                    </a:cubicBezTo>
                    <a:cubicBezTo>
                      <a:pt x="38" y="43"/>
                      <a:pt x="38" y="43"/>
                      <a:pt x="38" y="43"/>
                    </a:cubicBezTo>
                    <a:cubicBezTo>
                      <a:pt x="38" y="43"/>
                      <a:pt x="37" y="36"/>
                      <a:pt x="37" y="36"/>
                    </a:cubicBezTo>
                    <a:cubicBezTo>
                      <a:pt x="38" y="33"/>
                      <a:pt x="38" y="33"/>
                      <a:pt x="38" y="33"/>
                    </a:cubicBezTo>
                    <a:cubicBezTo>
                      <a:pt x="38" y="33"/>
                      <a:pt x="45" y="32"/>
                      <a:pt x="45" y="32"/>
                    </a:cubicBezTo>
                    <a:cubicBezTo>
                      <a:pt x="46" y="27"/>
                      <a:pt x="46" y="27"/>
                      <a:pt x="46" y="27"/>
                    </a:cubicBezTo>
                    <a:cubicBezTo>
                      <a:pt x="47" y="27"/>
                      <a:pt x="41" y="23"/>
                      <a:pt x="41" y="23"/>
                    </a:cubicBezTo>
                    <a:close/>
                    <a:moveTo>
                      <a:pt x="31" y="26"/>
                    </a:moveTo>
                    <a:cubicBezTo>
                      <a:pt x="30" y="30"/>
                      <a:pt x="26" y="32"/>
                      <a:pt x="22" y="31"/>
                    </a:cubicBezTo>
                    <a:cubicBezTo>
                      <a:pt x="18" y="30"/>
                      <a:pt x="15" y="26"/>
                      <a:pt x="16" y="22"/>
                    </a:cubicBezTo>
                    <a:cubicBezTo>
                      <a:pt x="17" y="18"/>
                      <a:pt x="21" y="16"/>
                      <a:pt x="25" y="17"/>
                    </a:cubicBezTo>
                    <a:cubicBezTo>
                      <a:pt x="29" y="18"/>
                      <a:pt x="32" y="22"/>
                      <a:pt x="31" y="26"/>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428" tIns="91214" rIns="182428" bIns="91214" numCol="1" anchor="t" anchorCtr="0" compatLnSpc="1">
                <a:prstTxWarp prst="textNoShape">
                  <a:avLst/>
                </a:prstTxWarp>
              </a:bodyPr>
              <a:lstStyle/>
              <a:p>
                <a:endParaRPr lang="en-US" sz="13367"/>
              </a:p>
            </p:txBody>
          </p:sp>
        </p:grpSp>
      </p:grpSp>
      <p:grpSp>
        <p:nvGrpSpPr>
          <p:cNvPr id="26" name="组合 25"/>
          <p:cNvGrpSpPr/>
          <p:nvPr/>
        </p:nvGrpSpPr>
        <p:grpSpPr>
          <a:xfrm>
            <a:off x="5359379" y="6130236"/>
            <a:ext cx="1912088" cy="1848182"/>
            <a:chOff x="2434301" y="3065879"/>
            <a:chExt cx="958415" cy="926383"/>
          </a:xfrm>
        </p:grpSpPr>
        <p:sp>
          <p:nvSpPr>
            <p:cNvPr id="27" name="Rounded Rectangle 17"/>
            <p:cNvSpPr/>
            <p:nvPr/>
          </p:nvSpPr>
          <p:spPr>
            <a:xfrm>
              <a:off x="2434301" y="3065879"/>
              <a:ext cx="958415" cy="926383"/>
            </a:xfrm>
            <a:prstGeom prst="roundRect">
              <a:avLst>
                <a:gd name="adj" fmla="val 7442"/>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43213" tIns="121606" rIns="243213" bIns="121606" rtlCol="0" anchor="ctr"/>
            <a:lstStyle/>
            <a:p>
              <a:pPr algn="ctr"/>
              <a:endParaRPr lang="en-US" sz="13367"/>
            </a:p>
          </p:txBody>
        </p:sp>
        <p:grpSp>
          <p:nvGrpSpPr>
            <p:cNvPr id="28" name="Group 29"/>
            <p:cNvGrpSpPr/>
            <p:nvPr/>
          </p:nvGrpSpPr>
          <p:grpSpPr>
            <a:xfrm>
              <a:off x="2605858" y="3182104"/>
              <a:ext cx="615302" cy="624360"/>
              <a:chOff x="2360613" y="2686051"/>
              <a:chExt cx="217488" cy="220662"/>
            </a:xfrm>
            <a:solidFill>
              <a:schemeClr val="bg1"/>
            </a:solidFill>
          </p:grpSpPr>
          <p:sp>
            <p:nvSpPr>
              <p:cNvPr id="29" name="Freeform 34"/>
              <p:cNvSpPr>
                <a:spLocks noEditPoints="1"/>
              </p:cNvSpPr>
              <p:nvPr/>
            </p:nvSpPr>
            <p:spPr bwMode="auto">
              <a:xfrm>
                <a:off x="2427288" y="2686051"/>
                <a:ext cx="150813" cy="150813"/>
              </a:xfrm>
              <a:custGeom>
                <a:avLst/>
                <a:gdLst>
                  <a:gd name="T0" fmla="*/ 65 w 79"/>
                  <a:gd name="T1" fmla="*/ 14 h 79"/>
                  <a:gd name="T2" fmla="*/ 14 w 79"/>
                  <a:gd name="T3" fmla="*/ 14 h 79"/>
                  <a:gd name="T4" fmla="*/ 12 w 79"/>
                  <a:gd name="T5" fmla="*/ 63 h 79"/>
                  <a:gd name="T6" fmla="*/ 12 w 79"/>
                  <a:gd name="T7" fmla="*/ 63 h 79"/>
                  <a:gd name="T8" fmla="*/ 17 w 79"/>
                  <a:gd name="T9" fmla="*/ 68 h 79"/>
                  <a:gd name="T10" fmla="*/ 65 w 79"/>
                  <a:gd name="T11" fmla="*/ 65 h 79"/>
                  <a:gd name="T12" fmla="*/ 65 w 79"/>
                  <a:gd name="T13" fmla="*/ 14 h 79"/>
                  <a:gd name="T14" fmla="*/ 58 w 79"/>
                  <a:gd name="T15" fmla="*/ 59 h 79"/>
                  <a:gd name="T16" fmla="*/ 20 w 79"/>
                  <a:gd name="T17" fmla="*/ 59 h 79"/>
                  <a:gd name="T18" fmla="*/ 20 w 79"/>
                  <a:gd name="T19" fmla="*/ 21 h 79"/>
                  <a:gd name="T20" fmla="*/ 59 w 79"/>
                  <a:gd name="T21" fmla="*/ 21 h 79"/>
                  <a:gd name="T22" fmla="*/ 58 w 79"/>
                  <a:gd name="T23" fmla="*/ 5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79">
                    <a:moveTo>
                      <a:pt x="65" y="14"/>
                    </a:moveTo>
                    <a:cubicBezTo>
                      <a:pt x="51" y="0"/>
                      <a:pt x="28" y="0"/>
                      <a:pt x="14" y="14"/>
                    </a:cubicBezTo>
                    <a:cubicBezTo>
                      <a:pt x="1" y="27"/>
                      <a:pt x="0" y="48"/>
                      <a:pt x="12" y="63"/>
                    </a:cubicBezTo>
                    <a:cubicBezTo>
                      <a:pt x="12" y="63"/>
                      <a:pt x="12" y="63"/>
                      <a:pt x="12" y="63"/>
                    </a:cubicBezTo>
                    <a:cubicBezTo>
                      <a:pt x="14" y="65"/>
                      <a:pt x="15" y="66"/>
                      <a:pt x="17" y="68"/>
                    </a:cubicBezTo>
                    <a:cubicBezTo>
                      <a:pt x="31" y="79"/>
                      <a:pt x="52" y="78"/>
                      <a:pt x="65" y="65"/>
                    </a:cubicBezTo>
                    <a:cubicBezTo>
                      <a:pt x="79" y="51"/>
                      <a:pt x="79" y="28"/>
                      <a:pt x="65" y="14"/>
                    </a:cubicBezTo>
                    <a:close/>
                    <a:moveTo>
                      <a:pt x="58" y="59"/>
                    </a:moveTo>
                    <a:cubicBezTo>
                      <a:pt x="48" y="69"/>
                      <a:pt x="31" y="69"/>
                      <a:pt x="20" y="59"/>
                    </a:cubicBezTo>
                    <a:cubicBezTo>
                      <a:pt x="10" y="48"/>
                      <a:pt x="10" y="31"/>
                      <a:pt x="20" y="21"/>
                    </a:cubicBezTo>
                    <a:cubicBezTo>
                      <a:pt x="31" y="10"/>
                      <a:pt x="48" y="10"/>
                      <a:pt x="59" y="21"/>
                    </a:cubicBezTo>
                    <a:cubicBezTo>
                      <a:pt x="69" y="31"/>
                      <a:pt x="69" y="48"/>
                      <a:pt x="58"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428" tIns="91214" rIns="182428" bIns="91214" numCol="1" anchor="t" anchorCtr="0" compatLnSpc="1">
                <a:prstTxWarp prst="textNoShape">
                  <a:avLst/>
                </a:prstTxWarp>
              </a:bodyPr>
              <a:lstStyle/>
              <a:p>
                <a:endParaRPr lang="en-US" sz="13367"/>
              </a:p>
            </p:txBody>
          </p:sp>
          <p:sp>
            <p:nvSpPr>
              <p:cNvPr id="30" name="Freeform 35"/>
              <p:cNvSpPr>
                <a:spLocks/>
              </p:cNvSpPr>
              <p:nvPr/>
            </p:nvSpPr>
            <p:spPr bwMode="auto">
              <a:xfrm>
                <a:off x="2360613" y="2814638"/>
                <a:ext cx="92075" cy="92075"/>
              </a:xfrm>
              <a:custGeom>
                <a:avLst/>
                <a:gdLst>
                  <a:gd name="T0" fmla="*/ 0 w 58"/>
                  <a:gd name="T1" fmla="*/ 46 h 58"/>
                  <a:gd name="T2" fmla="*/ 11 w 58"/>
                  <a:gd name="T3" fmla="*/ 58 h 58"/>
                  <a:gd name="T4" fmla="*/ 58 w 58"/>
                  <a:gd name="T5" fmla="*/ 7 h 58"/>
                  <a:gd name="T6" fmla="*/ 50 w 58"/>
                  <a:gd name="T7" fmla="*/ 0 h 58"/>
                  <a:gd name="T8" fmla="*/ 0 w 58"/>
                  <a:gd name="T9" fmla="*/ 46 h 58"/>
                </a:gdLst>
                <a:ahLst/>
                <a:cxnLst>
                  <a:cxn ang="0">
                    <a:pos x="T0" y="T1"/>
                  </a:cxn>
                  <a:cxn ang="0">
                    <a:pos x="T2" y="T3"/>
                  </a:cxn>
                  <a:cxn ang="0">
                    <a:pos x="T4" y="T5"/>
                  </a:cxn>
                  <a:cxn ang="0">
                    <a:pos x="T6" y="T7"/>
                  </a:cxn>
                  <a:cxn ang="0">
                    <a:pos x="T8" y="T9"/>
                  </a:cxn>
                </a:cxnLst>
                <a:rect l="0" t="0" r="r" b="b"/>
                <a:pathLst>
                  <a:path w="58" h="58">
                    <a:moveTo>
                      <a:pt x="0" y="46"/>
                    </a:moveTo>
                    <a:lnTo>
                      <a:pt x="11" y="58"/>
                    </a:lnTo>
                    <a:lnTo>
                      <a:pt x="58" y="7"/>
                    </a:lnTo>
                    <a:lnTo>
                      <a:pt x="50" y="0"/>
                    </a:lnTo>
                    <a:lnTo>
                      <a:pt x="0"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428" tIns="91214" rIns="182428" bIns="91214" numCol="1" anchor="t" anchorCtr="0" compatLnSpc="1">
                <a:prstTxWarp prst="textNoShape">
                  <a:avLst/>
                </a:prstTxWarp>
              </a:bodyPr>
              <a:lstStyle/>
              <a:p>
                <a:endParaRPr lang="en-US" sz="13367"/>
              </a:p>
            </p:txBody>
          </p:sp>
          <p:sp>
            <p:nvSpPr>
              <p:cNvPr id="31" name="Freeform 36"/>
              <p:cNvSpPr>
                <a:spLocks/>
              </p:cNvSpPr>
              <p:nvPr/>
            </p:nvSpPr>
            <p:spPr bwMode="auto">
              <a:xfrm>
                <a:off x="2505075" y="2736851"/>
                <a:ext cx="57150" cy="68263"/>
              </a:xfrm>
              <a:custGeom>
                <a:avLst/>
                <a:gdLst>
                  <a:gd name="T0" fmla="*/ 16 w 30"/>
                  <a:gd name="T1" fmla="*/ 0 h 36"/>
                  <a:gd name="T2" fmla="*/ 0 w 30"/>
                  <a:gd name="T3" fmla="*/ 34 h 36"/>
                  <a:gd name="T4" fmla="*/ 6 w 30"/>
                  <a:gd name="T5" fmla="*/ 36 h 36"/>
                  <a:gd name="T6" fmla="*/ 16 w 30"/>
                  <a:gd name="T7" fmla="*/ 0 h 36"/>
                </a:gdLst>
                <a:ahLst/>
                <a:cxnLst>
                  <a:cxn ang="0">
                    <a:pos x="T0" y="T1"/>
                  </a:cxn>
                  <a:cxn ang="0">
                    <a:pos x="T2" y="T3"/>
                  </a:cxn>
                  <a:cxn ang="0">
                    <a:pos x="T4" y="T5"/>
                  </a:cxn>
                  <a:cxn ang="0">
                    <a:pos x="T6" y="T7"/>
                  </a:cxn>
                </a:cxnLst>
                <a:rect l="0" t="0" r="r" b="b"/>
                <a:pathLst>
                  <a:path w="30" h="36">
                    <a:moveTo>
                      <a:pt x="16" y="0"/>
                    </a:moveTo>
                    <a:cubicBezTo>
                      <a:pt x="21" y="26"/>
                      <a:pt x="0" y="34"/>
                      <a:pt x="0" y="34"/>
                    </a:cubicBezTo>
                    <a:cubicBezTo>
                      <a:pt x="6" y="36"/>
                      <a:pt x="6" y="36"/>
                      <a:pt x="6" y="36"/>
                    </a:cubicBezTo>
                    <a:cubicBezTo>
                      <a:pt x="30" y="21"/>
                      <a:pt x="16" y="0"/>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428" tIns="91214" rIns="182428" bIns="91214" numCol="1" anchor="t" anchorCtr="0" compatLnSpc="1">
                <a:prstTxWarp prst="textNoShape">
                  <a:avLst/>
                </a:prstTxWarp>
              </a:bodyPr>
              <a:lstStyle/>
              <a:p>
                <a:endParaRPr lang="en-US" sz="13367"/>
              </a:p>
            </p:txBody>
          </p:sp>
        </p:grpSp>
      </p:grpSp>
      <p:sp>
        <p:nvSpPr>
          <p:cNvPr id="32" name="TextBox 459"/>
          <p:cNvSpPr>
            <a:spLocks noChangeArrowheads="1"/>
          </p:cNvSpPr>
          <p:nvPr/>
        </p:nvSpPr>
        <p:spPr bwMode="auto">
          <a:xfrm>
            <a:off x="13071487" y="2788904"/>
            <a:ext cx="2549432" cy="8611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243213" tIns="121606" rIns="243213" bIns="121606">
            <a:spAutoFit/>
          </a:bodyPr>
          <a:lstStyle/>
          <a:p>
            <a:pPr algn="ctr"/>
            <a:r>
              <a:rPr lang="zh-CN" altLang="en-US" sz="4000" b="1" dirty="0">
                <a:solidFill>
                  <a:schemeClr val="bg1">
                    <a:lumMod val="50000"/>
                  </a:schemeClr>
                </a:solidFill>
                <a:latin typeface="方正姚体" pitchFamily="2" charset="-122"/>
                <a:ea typeface="方正姚体" pitchFamily="2" charset="-122"/>
                <a:sym typeface="Arial" pitchFamily="34" charset="0"/>
              </a:rPr>
              <a:t>添加标题</a:t>
            </a:r>
            <a:endParaRPr lang="zh-CN" altLang="en-US" sz="1050" b="1" dirty="0">
              <a:solidFill>
                <a:schemeClr val="bg1">
                  <a:lumMod val="50000"/>
                </a:schemeClr>
              </a:solidFill>
              <a:latin typeface="方正姚体" pitchFamily="2" charset="-122"/>
              <a:ea typeface="方正姚体" pitchFamily="2" charset="-122"/>
            </a:endParaRPr>
          </a:p>
        </p:txBody>
      </p:sp>
      <p:sp>
        <p:nvSpPr>
          <p:cNvPr id="33" name="矩形 32"/>
          <p:cNvSpPr/>
          <p:nvPr/>
        </p:nvSpPr>
        <p:spPr>
          <a:xfrm>
            <a:off x="13096894" y="3543810"/>
            <a:ext cx="7762245" cy="1138838"/>
          </a:xfrm>
          <a:prstGeom prst="rect">
            <a:avLst/>
          </a:prstGeom>
        </p:spPr>
        <p:txBody>
          <a:bodyPr wrap="square">
            <a:spAutoFit/>
          </a:bodyPr>
          <a:lstStyle/>
          <a:p>
            <a:pPr>
              <a:lnSpc>
                <a:spcPct val="150000"/>
              </a:lnSpc>
            </a:pPr>
            <a:r>
              <a:rPr lang="zh-CN" altLang="en-US" sz="2394" dirty="0">
                <a:solidFill>
                  <a:schemeClr val="bg1">
                    <a:lumMod val="50000"/>
                  </a:schemeClr>
                </a:solidFill>
                <a:latin typeface="微软雅黑" panose="020B0503020204020204" pitchFamily="34" charset="-122"/>
                <a:ea typeface="微软雅黑" panose="020B0503020204020204" pitchFamily="34" charset="-122"/>
              </a:rPr>
              <a:t>点击此处添加您的文字并简要描述上述图表内容，点击此处添加您的文字并简要描述上述图表内容</a:t>
            </a:r>
            <a:endParaRPr lang="zh-CN" altLang="en-US" sz="2394" dirty="0">
              <a:solidFill>
                <a:schemeClr val="bg1">
                  <a:lumMod val="50000"/>
                </a:schemeClr>
              </a:solidFill>
            </a:endParaRPr>
          </a:p>
        </p:txBody>
      </p:sp>
      <p:sp>
        <p:nvSpPr>
          <p:cNvPr id="34" name="Rounded Rectangle 3"/>
          <p:cNvSpPr/>
          <p:nvPr/>
        </p:nvSpPr>
        <p:spPr>
          <a:xfrm>
            <a:off x="11725281" y="3555914"/>
            <a:ext cx="1216633" cy="1175971"/>
          </a:xfrm>
          <a:prstGeom prst="roundRect">
            <a:avLst>
              <a:gd name="adj" fmla="val 7442"/>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243213" tIns="121606" rIns="243213" bIns="121606" rtlCol="0" anchor="ctr"/>
          <a:lstStyle/>
          <a:p>
            <a:pPr algn="ctr"/>
            <a:endParaRPr lang="en-US" sz="13367"/>
          </a:p>
        </p:txBody>
      </p:sp>
      <p:sp>
        <p:nvSpPr>
          <p:cNvPr id="35" name="Rounded Rectangle 3"/>
          <p:cNvSpPr/>
          <p:nvPr/>
        </p:nvSpPr>
        <p:spPr>
          <a:xfrm>
            <a:off x="11752311" y="5774124"/>
            <a:ext cx="1216633" cy="1175971"/>
          </a:xfrm>
          <a:prstGeom prst="roundRect">
            <a:avLst>
              <a:gd name="adj" fmla="val 7442"/>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243213" tIns="121606" rIns="243213" bIns="121606" rtlCol="0" anchor="ctr"/>
          <a:lstStyle/>
          <a:p>
            <a:pPr algn="ctr"/>
            <a:endParaRPr lang="en-US" sz="13367"/>
          </a:p>
        </p:txBody>
      </p:sp>
      <p:sp>
        <p:nvSpPr>
          <p:cNvPr id="36" name="Rounded Rectangle 3"/>
          <p:cNvSpPr/>
          <p:nvPr/>
        </p:nvSpPr>
        <p:spPr>
          <a:xfrm>
            <a:off x="11749933" y="7847183"/>
            <a:ext cx="1216633" cy="1175971"/>
          </a:xfrm>
          <a:prstGeom prst="roundRect">
            <a:avLst>
              <a:gd name="adj" fmla="val 7442"/>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243213" tIns="121606" rIns="243213" bIns="121606" rtlCol="0" anchor="ctr"/>
          <a:lstStyle/>
          <a:p>
            <a:pPr algn="ctr"/>
            <a:endParaRPr lang="en-US" sz="13367"/>
          </a:p>
        </p:txBody>
      </p:sp>
      <p:sp>
        <p:nvSpPr>
          <p:cNvPr id="37" name="Rounded Rectangle 3"/>
          <p:cNvSpPr/>
          <p:nvPr/>
        </p:nvSpPr>
        <p:spPr>
          <a:xfrm>
            <a:off x="11761804" y="9936348"/>
            <a:ext cx="1216633" cy="1175971"/>
          </a:xfrm>
          <a:prstGeom prst="roundRect">
            <a:avLst>
              <a:gd name="adj" fmla="val 7442"/>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243213" tIns="121606" rIns="243213" bIns="121606" rtlCol="0" anchor="ctr"/>
          <a:lstStyle/>
          <a:p>
            <a:pPr algn="ctr"/>
            <a:endParaRPr lang="en-US" sz="13367"/>
          </a:p>
        </p:txBody>
      </p:sp>
      <p:sp>
        <p:nvSpPr>
          <p:cNvPr id="38" name="TextBox 459"/>
          <p:cNvSpPr>
            <a:spLocks noChangeArrowheads="1"/>
          </p:cNvSpPr>
          <p:nvPr/>
        </p:nvSpPr>
        <p:spPr bwMode="auto">
          <a:xfrm>
            <a:off x="13058477" y="5025471"/>
            <a:ext cx="2549432" cy="8611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243213" tIns="121606" rIns="243213" bIns="121606">
            <a:spAutoFit/>
          </a:bodyPr>
          <a:lstStyle/>
          <a:p>
            <a:pPr algn="ctr"/>
            <a:r>
              <a:rPr lang="zh-CN" altLang="en-US" sz="4000" b="1" dirty="0">
                <a:solidFill>
                  <a:schemeClr val="bg1">
                    <a:lumMod val="50000"/>
                  </a:schemeClr>
                </a:solidFill>
                <a:latin typeface="方正姚体" pitchFamily="2" charset="-122"/>
                <a:ea typeface="方正姚体" pitchFamily="2" charset="-122"/>
                <a:sym typeface="Arial" pitchFamily="34" charset="0"/>
              </a:rPr>
              <a:t>添加标题</a:t>
            </a:r>
            <a:endParaRPr lang="zh-CN" altLang="en-US" sz="1050" b="1" dirty="0">
              <a:solidFill>
                <a:schemeClr val="bg1">
                  <a:lumMod val="50000"/>
                </a:schemeClr>
              </a:solidFill>
              <a:latin typeface="方正姚体" pitchFamily="2" charset="-122"/>
              <a:ea typeface="方正姚体" pitchFamily="2" charset="-122"/>
            </a:endParaRPr>
          </a:p>
        </p:txBody>
      </p:sp>
      <p:sp>
        <p:nvSpPr>
          <p:cNvPr id="39" name="矩形 38"/>
          <p:cNvSpPr/>
          <p:nvPr/>
        </p:nvSpPr>
        <p:spPr>
          <a:xfrm>
            <a:off x="13083884" y="5780377"/>
            <a:ext cx="7762245" cy="1138838"/>
          </a:xfrm>
          <a:prstGeom prst="rect">
            <a:avLst/>
          </a:prstGeom>
        </p:spPr>
        <p:txBody>
          <a:bodyPr wrap="square">
            <a:spAutoFit/>
          </a:bodyPr>
          <a:lstStyle/>
          <a:p>
            <a:pPr>
              <a:lnSpc>
                <a:spcPct val="150000"/>
              </a:lnSpc>
            </a:pPr>
            <a:r>
              <a:rPr lang="zh-CN" altLang="en-US" sz="2394" dirty="0">
                <a:solidFill>
                  <a:schemeClr val="bg1">
                    <a:lumMod val="50000"/>
                  </a:schemeClr>
                </a:solidFill>
                <a:latin typeface="微软雅黑" panose="020B0503020204020204" pitchFamily="34" charset="-122"/>
                <a:ea typeface="微软雅黑" panose="020B0503020204020204" pitchFamily="34" charset="-122"/>
              </a:rPr>
              <a:t>点击此处添加您的文字并简要描述上述图表内容，点击此处添加您的文字并简要描述上述图表内容</a:t>
            </a:r>
            <a:endParaRPr lang="zh-CN" altLang="en-US" sz="2394" dirty="0">
              <a:solidFill>
                <a:schemeClr val="bg1">
                  <a:lumMod val="50000"/>
                </a:schemeClr>
              </a:solidFill>
            </a:endParaRPr>
          </a:p>
        </p:txBody>
      </p:sp>
      <p:sp>
        <p:nvSpPr>
          <p:cNvPr id="40" name="TextBox 459"/>
          <p:cNvSpPr>
            <a:spLocks noChangeArrowheads="1"/>
          </p:cNvSpPr>
          <p:nvPr/>
        </p:nvSpPr>
        <p:spPr bwMode="auto">
          <a:xfrm>
            <a:off x="13071487" y="7048968"/>
            <a:ext cx="2549432" cy="8611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243213" tIns="121606" rIns="243213" bIns="121606">
            <a:spAutoFit/>
          </a:bodyPr>
          <a:lstStyle/>
          <a:p>
            <a:pPr algn="ctr"/>
            <a:r>
              <a:rPr lang="zh-CN" altLang="en-US" sz="4000" b="1" dirty="0">
                <a:solidFill>
                  <a:schemeClr val="bg1">
                    <a:lumMod val="50000"/>
                  </a:schemeClr>
                </a:solidFill>
                <a:latin typeface="方正姚体" pitchFamily="2" charset="-122"/>
                <a:ea typeface="方正姚体" pitchFamily="2" charset="-122"/>
                <a:sym typeface="Arial" pitchFamily="34" charset="0"/>
              </a:rPr>
              <a:t>添加标题</a:t>
            </a:r>
            <a:endParaRPr lang="zh-CN" altLang="en-US" sz="1050" b="1" dirty="0">
              <a:solidFill>
                <a:schemeClr val="bg1">
                  <a:lumMod val="50000"/>
                </a:schemeClr>
              </a:solidFill>
              <a:latin typeface="方正姚体" pitchFamily="2" charset="-122"/>
              <a:ea typeface="方正姚体" pitchFamily="2" charset="-122"/>
            </a:endParaRPr>
          </a:p>
        </p:txBody>
      </p:sp>
      <p:sp>
        <p:nvSpPr>
          <p:cNvPr id="41" name="矩形 40"/>
          <p:cNvSpPr/>
          <p:nvPr/>
        </p:nvSpPr>
        <p:spPr>
          <a:xfrm>
            <a:off x="13096894" y="7803874"/>
            <a:ext cx="7762245" cy="1138838"/>
          </a:xfrm>
          <a:prstGeom prst="rect">
            <a:avLst/>
          </a:prstGeom>
        </p:spPr>
        <p:txBody>
          <a:bodyPr wrap="square">
            <a:spAutoFit/>
          </a:bodyPr>
          <a:lstStyle/>
          <a:p>
            <a:pPr>
              <a:lnSpc>
                <a:spcPct val="150000"/>
              </a:lnSpc>
            </a:pPr>
            <a:r>
              <a:rPr lang="zh-CN" altLang="en-US" sz="2394" dirty="0">
                <a:solidFill>
                  <a:schemeClr val="bg1">
                    <a:lumMod val="50000"/>
                  </a:schemeClr>
                </a:solidFill>
                <a:latin typeface="微软雅黑" panose="020B0503020204020204" pitchFamily="34" charset="-122"/>
                <a:ea typeface="微软雅黑" panose="020B0503020204020204" pitchFamily="34" charset="-122"/>
              </a:rPr>
              <a:t>点击此处添加您的文字并简要描述上述图表内容，点击此处添加您的文字并简要描述上述图表内容</a:t>
            </a:r>
            <a:endParaRPr lang="zh-CN" altLang="en-US" sz="2394" dirty="0">
              <a:solidFill>
                <a:schemeClr val="bg1">
                  <a:lumMod val="50000"/>
                </a:schemeClr>
              </a:solidFill>
            </a:endParaRPr>
          </a:p>
        </p:txBody>
      </p:sp>
      <p:sp>
        <p:nvSpPr>
          <p:cNvPr id="42" name="TextBox 459"/>
          <p:cNvSpPr>
            <a:spLocks noChangeArrowheads="1"/>
          </p:cNvSpPr>
          <p:nvPr/>
        </p:nvSpPr>
        <p:spPr bwMode="auto">
          <a:xfrm>
            <a:off x="13103527" y="9181442"/>
            <a:ext cx="2549432" cy="8611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243213" tIns="121606" rIns="243213" bIns="121606">
            <a:spAutoFit/>
          </a:bodyPr>
          <a:lstStyle/>
          <a:p>
            <a:pPr algn="ctr"/>
            <a:r>
              <a:rPr lang="zh-CN" altLang="en-US" sz="4000" b="1" dirty="0">
                <a:solidFill>
                  <a:schemeClr val="bg1">
                    <a:lumMod val="50000"/>
                  </a:schemeClr>
                </a:solidFill>
                <a:latin typeface="方正姚体" pitchFamily="2" charset="-122"/>
                <a:ea typeface="方正姚体" pitchFamily="2" charset="-122"/>
                <a:sym typeface="Arial" pitchFamily="34" charset="0"/>
              </a:rPr>
              <a:t>添加标题</a:t>
            </a:r>
            <a:endParaRPr lang="zh-CN" altLang="en-US" sz="1050" b="1" dirty="0">
              <a:solidFill>
                <a:schemeClr val="bg1">
                  <a:lumMod val="50000"/>
                </a:schemeClr>
              </a:solidFill>
              <a:latin typeface="方正姚体" pitchFamily="2" charset="-122"/>
              <a:ea typeface="方正姚体" pitchFamily="2" charset="-122"/>
            </a:endParaRPr>
          </a:p>
        </p:txBody>
      </p:sp>
      <p:sp>
        <p:nvSpPr>
          <p:cNvPr id="43" name="矩形 42"/>
          <p:cNvSpPr/>
          <p:nvPr/>
        </p:nvSpPr>
        <p:spPr>
          <a:xfrm>
            <a:off x="13128934" y="9936348"/>
            <a:ext cx="7762245" cy="1138838"/>
          </a:xfrm>
          <a:prstGeom prst="rect">
            <a:avLst/>
          </a:prstGeom>
        </p:spPr>
        <p:txBody>
          <a:bodyPr wrap="square">
            <a:spAutoFit/>
          </a:bodyPr>
          <a:lstStyle/>
          <a:p>
            <a:pPr>
              <a:lnSpc>
                <a:spcPct val="150000"/>
              </a:lnSpc>
            </a:pPr>
            <a:r>
              <a:rPr lang="zh-CN" altLang="en-US" sz="2394" dirty="0">
                <a:solidFill>
                  <a:schemeClr val="bg1">
                    <a:lumMod val="50000"/>
                  </a:schemeClr>
                </a:solidFill>
                <a:latin typeface="微软雅黑" panose="020B0503020204020204" pitchFamily="34" charset="-122"/>
                <a:ea typeface="微软雅黑" panose="020B0503020204020204" pitchFamily="34" charset="-122"/>
              </a:rPr>
              <a:t>点击此处添加您的文字并简要描述上述图表内容，点击此处添加您的文字并简要描述上述图表内容</a:t>
            </a:r>
            <a:endParaRPr lang="zh-CN" altLang="en-US" sz="2394" dirty="0">
              <a:solidFill>
                <a:schemeClr val="bg1">
                  <a:lumMod val="50000"/>
                </a:schemeClr>
              </a:solidFill>
            </a:endParaRPr>
          </a:p>
        </p:txBody>
      </p:sp>
      <p:pic>
        <p:nvPicPr>
          <p:cNvPr id="44" name="图片占位符 8">
            <a:extLst>
              <a:ext uri="{FF2B5EF4-FFF2-40B4-BE49-F238E27FC236}">
                <a16:creationId xmlns:a16="http://schemas.microsoft.com/office/drawing/2014/main" xmlns="" id="{F28AF909-3B09-4979-A99B-A63CDB02BCA6}"/>
              </a:ext>
            </a:extLst>
          </p:cNvPr>
          <p:cNvPicPr>
            <a:picLocks noChangeAspect="1"/>
          </p:cNvPicPr>
          <p:nvPr/>
        </p:nvPicPr>
        <p:blipFill>
          <a:blip r:embed="rId3">
            <a:extLst>
              <a:ext uri="{28A0092B-C50C-407E-A947-70E740481C1C}">
                <a14:useLocalDpi xmlns:a14="http://schemas.microsoft.com/office/drawing/2010/main" val="0"/>
              </a:ext>
            </a:extLst>
          </a:blip>
          <a:srcRect l="34412" r="34412"/>
          <a:stretch>
            <a:fillRect/>
          </a:stretch>
        </p:blipFill>
        <p:spPr>
          <a:xfrm>
            <a:off x="22753637" y="8763000"/>
            <a:ext cx="2819400" cy="2825864"/>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p:spPr>
      </p:pic>
      <p:pic>
        <p:nvPicPr>
          <p:cNvPr id="45" name="图片占位符 8">
            <a:extLst>
              <a:ext uri="{FF2B5EF4-FFF2-40B4-BE49-F238E27FC236}">
                <a16:creationId xmlns:a16="http://schemas.microsoft.com/office/drawing/2014/main" xmlns="" id="{F5369FA5-C771-417F-886A-224271825B97}"/>
              </a:ext>
            </a:extLst>
          </p:cNvPr>
          <p:cNvPicPr>
            <a:picLocks noChangeAspect="1"/>
          </p:cNvPicPr>
          <p:nvPr/>
        </p:nvPicPr>
        <p:blipFill>
          <a:blip r:embed="rId3">
            <a:extLst>
              <a:ext uri="{28A0092B-C50C-407E-A947-70E740481C1C}">
                <a14:useLocalDpi xmlns:a14="http://schemas.microsoft.com/office/drawing/2010/main" val="0"/>
              </a:ext>
            </a:extLst>
          </a:blip>
          <a:srcRect l="34412" r="34412"/>
          <a:stretch>
            <a:fillRect/>
          </a:stretch>
        </p:blipFill>
        <p:spPr>
          <a:xfrm>
            <a:off x="2103437" y="-914400"/>
            <a:ext cx="2590800" cy="2596740"/>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p:spPr>
      </p:pic>
      <p:pic>
        <p:nvPicPr>
          <p:cNvPr id="46" name="图片占位符 5">
            <a:extLst>
              <a:ext uri="{FF2B5EF4-FFF2-40B4-BE49-F238E27FC236}">
                <a16:creationId xmlns:a16="http://schemas.microsoft.com/office/drawing/2014/main" xmlns="" id="{EA42CCCE-B728-4A18-93AD-FAC70F8C900E}"/>
              </a:ext>
            </a:extLst>
          </p:cNvPr>
          <p:cNvPicPr>
            <a:picLocks noChangeAspect="1"/>
          </p:cNvPicPr>
          <p:nvPr/>
        </p:nvPicPr>
        <p:blipFill>
          <a:blip r:embed="rId4">
            <a:extLst>
              <a:ext uri="{28A0092B-C50C-407E-A947-70E740481C1C}">
                <a14:useLocalDpi xmlns:a14="http://schemas.microsoft.com/office/drawing/2010/main" val="0"/>
              </a:ext>
            </a:extLst>
          </a:blip>
          <a:srcRect l="34411" r="34411"/>
          <a:stretch>
            <a:fillRect/>
          </a:stretch>
        </p:blipFill>
        <p:spPr>
          <a:xfrm>
            <a:off x="-715963" y="12192000"/>
            <a:ext cx="2590800" cy="2596740"/>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p:spPr>
      </p:pic>
    </p:spTree>
    <p:extLst>
      <p:ext uri="{BB962C8B-B14F-4D97-AF65-F5344CB8AC3E}">
        <p14:creationId xmlns:p14="http://schemas.microsoft.com/office/powerpoint/2010/main" val="3803954546"/>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500" fill="hold"/>
                                        <p:tgtEl>
                                          <p:spTgt spid="9"/>
                                        </p:tgtEl>
                                        <p:attrNameLst>
                                          <p:attrName>ppt_w</p:attrName>
                                        </p:attrNameLst>
                                      </p:cBhvr>
                                      <p:tavLst>
                                        <p:tav tm="0">
                                          <p:val>
                                            <p:fltVal val="0"/>
                                          </p:val>
                                        </p:tav>
                                        <p:tav tm="100000">
                                          <p:val>
                                            <p:strVal val="#ppt_w"/>
                                          </p:val>
                                        </p:tav>
                                      </p:tavLst>
                                    </p:anim>
                                    <p:anim calcmode="lin" valueType="num">
                                      <p:cBhvr>
                                        <p:cTn id="14" dur="500" fill="hold"/>
                                        <p:tgtEl>
                                          <p:spTgt spid="9"/>
                                        </p:tgtEl>
                                        <p:attrNameLst>
                                          <p:attrName>ppt_h</p:attrName>
                                        </p:attrNameLst>
                                      </p:cBhvr>
                                      <p:tavLst>
                                        <p:tav tm="0">
                                          <p:val>
                                            <p:fltVal val="0"/>
                                          </p:val>
                                        </p:tav>
                                        <p:tav tm="100000">
                                          <p:val>
                                            <p:strVal val="#ppt_h"/>
                                          </p:val>
                                        </p:tav>
                                      </p:tavLst>
                                    </p:anim>
                                    <p:animEffect transition="in" filter="fade">
                                      <p:cBhvr>
                                        <p:cTn id="15" dur="500"/>
                                        <p:tgtEl>
                                          <p:spTgt spid="9"/>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p:cTn id="19" dur="500" fill="hold"/>
                                        <p:tgtEl>
                                          <p:spTgt spid="18"/>
                                        </p:tgtEl>
                                        <p:attrNameLst>
                                          <p:attrName>ppt_w</p:attrName>
                                        </p:attrNameLst>
                                      </p:cBhvr>
                                      <p:tavLst>
                                        <p:tav tm="0">
                                          <p:val>
                                            <p:fltVal val="0"/>
                                          </p:val>
                                        </p:tav>
                                        <p:tav tm="100000">
                                          <p:val>
                                            <p:strVal val="#ppt_w"/>
                                          </p:val>
                                        </p:tav>
                                      </p:tavLst>
                                    </p:anim>
                                    <p:anim calcmode="lin" valueType="num">
                                      <p:cBhvr>
                                        <p:cTn id="20" dur="500" fill="hold"/>
                                        <p:tgtEl>
                                          <p:spTgt spid="18"/>
                                        </p:tgtEl>
                                        <p:attrNameLst>
                                          <p:attrName>ppt_h</p:attrName>
                                        </p:attrNameLst>
                                      </p:cBhvr>
                                      <p:tavLst>
                                        <p:tav tm="0">
                                          <p:val>
                                            <p:fltVal val="0"/>
                                          </p:val>
                                        </p:tav>
                                        <p:tav tm="100000">
                                          <p:val>
                                            <p:strVal val="#ppt_h"/>
                                          </p:val>
                                        </p:tav>
                                      </p:tavLst>
                                    </p:anim>
                                    <p:animEffect transition="in" filter="fade">
                                      <p:cBhvr>
                                        <p:cTn id="21" dur="500"/>
                                        <p:tgtEl>
                                          <p:spTgt spid="18"/>
                                        </p:tgtEl>
                                      </p:cBhvr>
                                    </p:animEffect>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p:cTn id="25" dur="500" fill="hold"/>
                                        <p:tgtEl>
                                          <p:spTgt spid="3"/>
                                        </p:tgtEl>
                                        <p:attrNameLst>
                                          <p:attrName>ppt_w</p:attrName>
                                        </p:attrNameLst>
                                      </p:cBhvr>
                                      <p:tavLst>
                                        <p:tav tm="0">
                                          <p:val>
                                            <p:fltVal val="0"/>
                                          </p:val>
                                        </p:tav>
                                        <p:tav tm="100000">
                                          <p:val>
                                            <p:strVal val="#ppt_w"/>
                                          </p:val>
                                        </p:tav>
                                      </p:tavLst>
                                    </p:anim>
                                    <p:anim calcmode="lin" valueType="num">
                                      <p:cBhvr>
                                        <p:cTn id="26" dur="500" fill="hold"/>
                                        <p:tgtEl>
                                          <p:spTgt spid="3"/>
                                        </p:tgtEl>
                                        <p:attrNameLst>
                                          <p:attrName>ppt_h</p:attrName>
                                        </p:attrNameLst>
                                      </p:cBhvr>
                                      <p:tavLst>
                                        <p:tav tm="0">
                                          <p:val>
                                            <p:fltVal val="0"/>
                                          </p:val>
                                        </p:tav>
                                        <p:tav tm="100000">
                                          <p:val>
                                            <p:strVal val="#ppt_h"/>
                                          </p:val>
                                        </p:tav>
                                      </p:tavLst>
                                    </p:anim>
                                    <p:animEffect transition="in" filter="fade">
                                      <p:cBhvr>
                                        <p:cTn id="27" dur="500"/>
                                        <p:tgtEl>
                                          <p:spTgt spid="3"/>
                                        </p:tgtEl>
                                      </p:cBhvr>
                                    </p:animEffect>
                                  </p:childTnLst>
                                </p:cTn>
                              </p:par>
                            </p:childTnLst>
                          </p:cTn>
                        </p:par>
                        <p:par>
                          <p:cTn id="28" fill="hold">
                            <p:stCondLst>
                              <p:cond delay="2000"/>
                            </p:stCondLst>
                            <p:childTnLst>
                              <p:par>
                                <p:cTn id="29" presetID="53" presetClass="entr" presetSubtype="16" fill="hold" nodeType="afterEffect">
                                  <p:stCondLst>
                                    <p:cond delay="0"/>
                                  </p:stCondLst>
                                  <p:childTnLst>
                                    <p:set>
                                      <p:cBhvr>
                                        <p:cTn id="30" dur="1" fill="hold">
                                          <p:stCondLst>
                                            <p:cond delay="0"/>
                                          </p:stCondLst>
                                        </p:cTn>
                                        <p:tgtEl>
                                          <p:spTgt spid="26"/>
                                        </p:tgtEl>
                                        <p:attrNameLst>
                                          <p:attrName>style.visibility</p:attrName>
                                        </p:attrNameLst>
                                      </p:cBhvr>
                                      <p:to>
                                        <p:strVal val="visible"/>
                                      </p:to>
                                    </p:set>
                                    <p:anim calcmode="lin" valueType="num">
                                      <p:cBhvr>
                                        <p:cTn id="31" dur="500" fill="hold"/>
                                        <p:tgtEl>
                                          <p:spTgt spid="26"/>
                                        </p:tgtEl>
                                        <p:attrNameLst>
                                          <p:attrName>ppt_w</p:attrName>
                                        </p:attrNameLst>
                                      </p:cBhvr>
                                      <p:tavLst>
                                        <p:tav tm="0">
                                          <p:val>
                                            <p:fltVal val="0"/>
                                          </p:val>
                                        </p:tav>
                                        <p:tav tm="100000">
                                          <p:val>
                                            <p:strVal val="#ppt_w"/>
                                          </p:val>
                                        </p:tav>
                                      </p:tavLst>
                                    </p:anim>
                                    <p:anim calcmode="lin" valueType="num">
                                      <p:cBhvr>
                                        <p:cTn id="32" dur="500" fill="hold"/>
                                        <p:tgtEl>
                                          <p:spTgt spid="26"/>
                                        </p:tgtEl>
                                        <p:attrNameLst>
                                          <p:attrName>ppt_h</p:attrName>
                                        </p:attrNameLst>
                                      </p:cBhvr>
                                      <p:tavLst>
                                        <p:tav tm="0">
                                          <p:val>
                                            <p:fltVal val="0"/>
                                          </p:val>
                                        </p:tav>
                                        <p:tav tm="100000">
                                          <p:val>
                                            <p:strVal val="#ppt_h"/>
                                          </p:val>
                                        </p:tav>
                                      </p:tavLst>
                                    </p:anim>
                                    <p:animEffect transition="in" filter="fade">
                                      <p:cBhvr>
                                        <p:cTn id="33" dur="500"/>
                                        <p:tgtEl>
                                          <p:spTgt spid="26"/>
                                        </p:tgtEl>
                                      </p:cBhvr>
                                    </p:animEffect>
                                  </p:childTnLst>
                                </p:cTn>
                              </p:par>
                            </p:childTnLst>
                          </p:cTn>
                        </p:par>
                        <p:par>
                          <p:cTn id="34" fill="hold">
                            <p:stCondLst>
                              <p:cond delay="2500"/>
                            </p:stCondLst>
                            <p:childTnLst>
                              <p:par>
                                <p:cTn id="35" presetID="2" presetClass="entr" presetSubtype="2" fill="hold" grpId="0" nodeType="afterEffect">
                                  <p:stCondLst>
                                    <p:cond delay="0"/>
                                  </p:stCondLst>
                                  <p:childTnLst>
                                    <p:set>
                                      <p:cBhvr>
                                        <p:cTn id="36" dur="1" fill="hold">
                                          <p:stCondLst>
                                            <p:cond delay="0"/>
                                          </p:stCondLst>
                                        </p:cTn>
                                        <p:tgtEl>
                                          <p:spTgt spid="34"/>
                                        </p:tgtEl>
                                        <p:attrNameLst>
                                          <p:attrName>style.visibility</p:attrName>
                                        </p:attrNameLst>
                                      </p:cBhvr>
                                      <p:to>
                                        <p:strVal val="visible"/>
                                      </p:to>
                                    </p:set>
                                    <p:anim calcmode="lin" valueType="num">
                                      <p:cBhvr additive="base">
                                        <p:cTn id="37" dur="500" fill="hold"/>
                                        <p:tgtEl>
                                          <p:spTgt spid="34"/>
                                        </p:tgtEl>
                                        <p:attrNameLst>
                                          <p:attrName>ppt_x</p:attrName>
                                        </p:attrNameLst>
                                      </p:cBhvr>
                                      <p:tavLst>
                                        <p:tav tm="0">
                                          <p:val>
                                            <p:strVal val="1+#ppt_w/2"/>
                                          </p:val>
                                        </p:tav>
                                        <p:tav tm="100000">
                                          <p:val>
                                            <p:strVal val="#ppt_x"/>
                                          </p:val>
                                        </p:tav>
                                      </p:tavLst>
                                    </p:anim>
                                    <p:anim calcmode="lin" valueType="num">
                                      <p:cBhvr additive="base">
                                        <p:cTn id="38" dur="500" fill="hold"/>
                                        <p:tgtEl>
                                          <p:spTgt spid="34"/>
                                        </p:tgtEl>
                                        <p:attrNameLst>
                                          <p:attrName>ppt_y</p:attrName>
                                        </p:attrNameLst>
                                      </p:cBhvr>
                                      <p:tavLst>
                                        <p:tav tm="0">
                                          <p:val>
                                            <p:strVal val="#ppt_y"/>
                                          </p:val>
                                        </p:tav>
                                        <p:tav tm="100000">
                                          <p:val>
                                            <p:strVal val="#ppt_y"/>
                                          </p:val>
                                        </p:tav>
                                      </p:tavLst>
                                    </p:anim>
                                  </p:childTnLst>
                                </p:cTn>
                              </p:par>
                            </p:childTnLst>
                          </p:cTn>
                        </p:par>
                        <p:par>
                          <p:cTn id="39" fill="hold">
                            <p:stCondLst>
                              <p:cond delay="3000"/>
                            </p:stCondLst>
                            <p:childTnLst>
                              <p:par>
                                <p:cTn id="40" presetID="2" presetClass="entr" presetSubtype="2" fill="hold" grpId="0" nodeType="afterEffect">
                                  <p:stCondLst>
                                    <p:cond delay="0"/>
                                  </p:stCondLst>
                                  <p:childTnLst>
                                    <p:set>
                                      <p:cBhvr>
                                        <p:cTn id="41" dur="1" fill="hold">
                                          <p:stCondLst>
                                            <p:cond delay="0"/>
                                          </p:stCondLst>
                                        </p:cTn>
                                        <p:tgtEl>
                                          <p:spTgt spid="35"/>
                                        </p:tgtEl>
                                        <p:attrNameLst>
                                          <p:attrName>style.visibility</p:attrName>
                                        </p:attrNameLst>
                                      </p:cBhvr>
                                      <p:to>
                                        <p:strVal val="visible"/>
                                      </p:to>
                                    </p:set>
                                    <p:anim calcmode="lin" valueType="num">
                                      <p:cBhvr additive="base">
                                        <p:cTn id="42" dur="500" fill="hold"/>
                                        <p:tgtEl>
                                          <p:spTgt spid="35"/>
                                        </p:tgtEl>
                                        <p:attrNameLst>
                                          <p:attrName>ppt_x</p:attrName>
                                        </p:attrNameLst>
                                      </p:cBhvr>
                                      <p:tavLst>
                                        <p:tav tm="0">
                                          <p:val>
                                            <p:strVal val="1+#ppt_w/2"/>
                                          </p:val>
                                        </p:tav>
                                        <p:tav tm="100000">
                                          <p:val>
                                            <p:strVal val="#ppt_x"/>
                                          </p:val>
                                        </p:tav>
                                      </p:tavLst>
                                    </p:anim>
                                    <p:anim calcmode="lin" valueType="num">
                                      <p:cBhvr additive="base">
                                        <p:cTn id="43" dur="500" fill="hold"/>
                                        <p:tgtEl>
                                          <p:spTgt spid="35"/>
                                        </p:tgtEl>
                                        <p:attrNameLst>
                                          <p:attrName>ppt_y</p:attrName>
                                        </p:attrNameLst>
                                      </p:cBhvr>
                                      <p:tavLst>
                                        <p:tav tm="0">
                                          <p:val>
                                            <p:strVal val="#ppt_y"/>
                                          </p:val>
                                        </p:tav>
                                        <p:tav tm="100000">
                                          <p:val>
                                            <p:strVal val="#ppt_y"/>
                                          </p:val>
                                        </p:tav>
                                      </p:tavLst>
                                    </p:anim>
                                  </p:childTnLst>
                                </p:cTn>
                              </p:par>
                            </p:childTnLst>
                          </p:cTn>
                        </p:par>
                        <p:par>
                          <p:cTn id="44" fill="hold">
                            <p:stCondLst>
                              <p:cond delay="3500"/>
                            </p:stCondLst>
                            <p:childTnLst>
                              <p:par>
                                <p:cTn id="45" presetID="2" presetClass="entr" presetSubtype="2" fill="hold" grpId="0" nodeType="afterEffect">
                                  <p:stCondLst>
                                    <p:cond delay="0"/>
                                  </p:stCondLst>
                                  <p:childTnLst>
                                    <p:set>
                                      <p:cBhvr>
                                        <p:cTn id="46" dur="1" fill="hold">
                                          <p:stCondLst>
                                            <p:cond delay="0"/>
                                          </p:stCondLst>
                                        </p:cTn>
                                        <p:tgtEl>
                                          <p:spTgt spid="36"/>
                                        </p:tgtEl>
                                        <p:attrNameLst>
                                          <p:attrName>style.visibility</p:attrName>
                                        </p:attrNameLst>
                                      </p:cBhvr>
                                      <p:to>
                                        <p:strVal val="visible"/>
                                      </p:to>
                                    </p:set>
                                    <p:anim calcmode="lin" valueType="num">
                                      <p:cBhvr additive="base">
                                        <p:cTn id="47" dur="500" fill="hold"/>
                                        <p:tgtEl>
                                          <p:spTgt spid="36"/>
                                        </p:tgtEl>
                                        <p:attrNameLst>
                                          <p:attrName>ppt_x</p:attrName>
                                        </p:attrNameLst>
                                      </p:cBhvr>
                                      <p:tavLst>
                                        <p:tav tm="0">
                                          <p:val>
                                            <p:strVal val="1+#ppt_w/2"/>
                                          </p:val>
                                        </p:tav>
                                        <p:tav tm="100000">
                                          <p:val>
                                            <p:strVal val="#ppt_x"/>
                                          </p:val>
                                        </p:tav>
                                      </p:tavLst>
                                    </p:anim>
                                    <p:anim calcmode="lin" valueType="num">
                                      <p:cBhvr additive="base">
                                        <p:cTn id="48" dur="500" fill="hold"/>
                                        <p:tgtEl>
                                          <p:spTgt spid="36"/>
                                        </p:tgtEl>
                                        <p:attrNameLst>
                                          <p:attrName>ppt_y</p:attrName>
                                        </p:attrNameLst>
                                      </p:cBhvr>
                                      <p:tavLst>
                                        <p:tav tm="0">
                                          <p:val>
                                            <p:strVal val="#ppt_y"/>
                                          </p:val>
                                        </p:tav>
                                        <p:tav tm="100000">
                                          <p:val>
                                            <p:strVal val="#ppt_y"/>
                                          </p:val>
                                        </p:tav>
                                      </p:tavLst>
                                    </p:anim>
                                  </p:childTnLst>
                                </p:cTn>
                              </p:par>
                            </p:childTnLst>
                          </p:cTn>
                        </p:par>
                        <p:par>
                          <p:cTn id="49" fill="hold">
                            <p:stCondLst>
                              <p:cond delay="4000"/>
                            </p:stCondLst>
                            <p:childTnLst>
                              <p:par>
                                <p:cTn id="50" presetID="2" presetClass="entr" presetSubtype="2" fill="hold" grpId="0" nodeType="afterEffect">
                                  <p:stCondLst>
                                    <p:cond delay="0"/>
                                  </p:stCondLst>
                                  <p:childTnLst>
                                    <p:set>
                                      <p:cBhvr>
                                        <p:cTn id="51" dur="1" fill="hold">
                                          <p:stCondLst>
                                            <p:cond delay="0"/>
                                          </p:stCondLst>
                                        </p:cTn>
                                        <p:tgtEl>
                                          <p:spTgt spid="37"/>
                                        </p:tgtEl>
                                        <p:attrNameLst>
                                          <p:attrName>style.visibility</p:attrName>
                                        </p:attrNameLst>
                                      </p:cBhvr>
                                      <p:to>
                                        <p:strVal val="visible"/>
                                      </p:to>
                                    </p:set>
                                    <p:anim calcmode="lin" valueType="num">
                                      <p:cBhvr additive="base">
                                        <p:cTn id="52" dur="500" fill="hold"/>
                                        <p:tgtEl>
                                          <p:spTgt spid="37"/>
                                        </p:tgtEl>
                                        <p:attrNameLst>
                                          <p:attrName>ppt_x</p:attrName>
                                        </p:attrNameLst>
                                      </p:cBhvr>
                                      <p:tavLst>
                                        <p:tav tm="0">
                                          <p:val>
                                            <p:strVal val="1+#ppt_w/2"/>
                                          </p:val>
                                        </p:tav>
                                        <p:tav tm="100000">
                                          <p:val>
                                            <p:strVal val="#ppt_x"/>
                                          </p:val>
                                        </p:tav>
                                      </p:tavLst>
                                    </p:anim>
                                    <p:anim calcmode="lin" valueType="num">
                                      <p:cBhvr additive="base">
                                        <p:cTn id="53" dur="500" fill="hold"/>
                                        <p:tgtEl>
                                          <p:spTgt spid="37"/>
                                        </p:tgtEl>
                                        <p:attrNameLst>
                                          <p:attrName>ppt_y</p:attrName>
                                        </p:attrNameLst>
                                      </p:cBhvr>
                                      <p:tavLst>
                                        <p:tav tm="0">
                                          <p:val>
                                            <p:strVal val="#ppt_y"/>
                                          </p:val>
                                        </p:tav>
                                        <p:tav tm="100000">
                                          <p:val>
                                            <p:strVal val="#ppt_y"/>
                                          </p:val>
                                        </p:tav>
                                      </p:tavLst>
                                    </p:anim>
                                  </p:childTnLst>
                                </p:cTn>
                              </p:par>
                            </p:childTnLst>
                          </p:cTn>
                        </p:par>
                        <p:par>
                          <p:cTn id="54" fill="hold">
                            <p:stCondLst>
                              <p:cond delay="4500"/>
                            </p:stCondLst>
                            <p:childTnLst>
                              <p:par>
                                <p:cTn id="55" presetID="53" presetClass="entr" presetSubtype="16" fill="hold" grpId="0" nodeType="afterEffect">
                                  <p:stCondLst>
                                    <p:cond delay="0"/>
                                  </p:stCondLst>
                                  <p:childTnLst>
                                    <p:set>
                                      <p:cBhvr>
                                        <p:cTn id="56" dur="1" fill="hold">
                                          <p:stCondLst>
                                            <p:cond delay="0"/>
                                          </p:stCondLst>
                                        </p:cTn>
                                        <p:tgtEl>
                                          <p:spTgt spid="32"/>
                                        </p:tgtEl>
                                        <p:attrNameLst>
                                          <p:attrName>style.visibility</p:attrName>
                                        </p:attrNameLst>
                                      </p:cBhvr>
                                      <p:to>
                                        <p:strVal val="visible"/>
                                      </p:to>
                                    </p:set>
                                    <p:anim calcmode="lin" valueType="num">
                                      <p:cBhvr>
                                        <p:cTn id="57" dur="500" fill="hold"/>
                                        <p:tgtEl>
                                          <p:spTgt spid="32"/>
                                        </p:tgtEl>
                                        <p:attrNameLst>
                                          <p:attrName>ppt_w</p:attrName>
                                        </p:attrNameLst>
                                      </p:cBhvr>
                                      <p:tavLst>
                                        <p:tav tm="0">
                                          <p:val>
                                            <p:fltVal val="0"/>
                                          </p:val>
                                        </p:tav>
                                        <p:tav tm="100000">
                                          <p:val>
                                            <p:strVal val="#ppt_w"/>
                                          </p:val>
                                        </p:tav>
                                      </p:tavLst>
                                    </p:anim>
                                    <p:anim calcmode="lin" valueType="num">
                                      <p:cBhvr>
                                        <p:cTn id="58" dur="500" fill="hold"/>
                                        <p:tgtEl>
                                          <p:spTgt spid="32"/>
                                        </p:tgtEl>
                                        <p:attrNameLst>
                                          <p:attrName>ppt_h</p:attrName>
                                        </p:attrNameLst>
                                      </p:cBhvr>
                                      <p:tavLst>
                                        <p:tav tm="0">
                                          <p:val>
                                            <p:fltVal val="0"/>
                                          </p:val>
                                        </p:tav>
                                        <p:tav tm="100000">
                                          <p:val>
                                            <p:strVal val="#ppt_h"/>
                                          </p:val>
                                        </p:tav>
                                      </p:tavLst>
                                    </p:anim>
                                    <p:animEffect transition="in" filter="fade">
                                      <p:cBhvr>
                                        <p:cTn id="59" dur="500"/>
                                        <p:tgtEl>
                                          <p:spTgt spid="32"/>
                                        </p:tgtEl>
                                      </p:cBhvr>
                                    </p:animEffect>
                                  </p:childTnLst>
                                </p:cTn>
                              </p:par>
                            </p:childTnLst>
                          </p:cTn>
                        </p:par>
                        <p:par>
                          <p:cTn id="60" fill="hold">
                            <p:stCondLst>
                              <p:cond delay="5000"/>
                            </p:stCondLst>
                            <p:childTnLst>
                              <p:par>
                                <p:cTn id="61" presetID="22" presetClass="entr" presetSubtype="8" fill="hold" grpId="0" nodeType="afterEffect">
                                  <p:stCondLst>
                                    <p:cond delay="0"/>
                                  </p:stCondLst>
                                  <p:childTnLst>
                                    <p:set>
                                      <p:cBhvr>
                                        <p:cTn id="62" dur="1" fill="hold">
                                          <p:stCondLst>
                                            <p:cond delay="0"/>
                                          </p:stCondLst>
                                        </p:cTn>
                                        <p:tgtEl>
                                          <p:spTgt spid="33"/>
                                        </p:tgtEl>
                                        <p:attrNameLst>
                                          <p:attrName>style.visibility</p:attrName>
                                        </p:attrNameLst>
                                      </p:cBhvr>
                                      <p:to>
                                        <p:strVal val="visible"/>
                                      </p:to>
                                    </p:set>
                                    <p:animEffect transition="in" filter="wipe(left)">
                                      <p:cBhvr>
                                        <p:cTn id="63" dur="500"/>
                                        <p:tgtEl>
                                          <p:spTgt spid="33"/>
                                        </p:tgtEl>
                                      </p:cBhvr>
                                    </p:animEffect>
                                  </p:childTnLst>
                                </p:cTn>
                              </p:par>
                            </p:childTnLst>
                          </p:cTn>
                        </p:par>
                        <p:par>
                          <p:cTn id="64" fill="hold">
                            <p:stCondLst>
                              <p:cond delay="5500"/>
                            </p:stCondLst>
                            <p:childTnLst>
                              <p:par>
                                <p:cTn id="65" presetID="53" presetClass="entr" presetSubtype="16" fill="hold" grpId="0" nodeType="afterEffect">
                                  <p:stCondLst>
                                    <p:cond delay="0"/>
                                  </p:stCondLst>
                                  <p:childTnLst>
                                    <p:set>
                                      <p:cBhvr>
                                        <p:cTn id="66" dur="1" fill="hold">
                                          <p:stCondLst>
                                            <p:cond delay="0"/>
                                          </p:stCondLst>
                                        </p:cTn>
                                        <p:tgtEl>
                                          <p:spTgt spid="38"/>
                                        </p:tgtEl>
                                        <p:attrNameLst>
                                          <p:attrName>style.visibility</p:attrName>
                                        </p:attrNameLst>
                                      </p:cBhvr>
                                      <p:to>
                                        <p:strVal val="visible"/>
                                      </p:to>
                                    </p:set>
                                    <p:anim calcmode="lin" valueType="num">
                                      <p:cBhvr>
                                        <p:cTn id="67" dur="500" fill="hold"/>
                                        <p:tgtEl>
                                          <p:spTgt spid="38"/>
                                        </p:tgtEl>
                                        <p:attrNameLst>
                                          <p:attrName>ppt_w</p:attrName>
                                        </p:attrNameLst>
                                      </p:cBhvr>
                                      <p:tavLst>
                                        <p:tav tm="0">
                                          <p:val>
                                            <p:fltVal val="0"/>
                                          </p:val>
                                        </p:tav>
                                        <p:tav tm="100000">
                                          <p:val>
                                            <p:strVal val="#ppt_w"/>
                                          </p:val>
                                        </p:tav>
                                      </p:tavLst>
                                    </p:anim>
                                    <p:anim calcmode="lin" valueType="num">
                                      <p:cBhvr>
                                        <p:cTn id="68" dur="500" fill="hold"/>
                                        <p:tgtEl>
                                          <p:spTgt spid="38"/>
                                        </p:tgtEl>
                                        <p:attrNameLst>
                                          <p:attrName>ppt_h</p:attrName>
                                        </p:attrNameLst>
                                      </p:cBhvr>
                                      <p:tavLst>
                                        <p:tav tm="0">
                                          <p:val>
                                            <p:fltVal val="0"/>
                                          </p:val>
                                        </p:tav>
                                        <p:tav tm="100000">
                                          <p:val>
                                            <p:strVal val="#ppt_h"/>
                                          </p:val>
                                        </p:tav>
                                      </p:tavLst>
                                    </p:anim>
                                    <p:animEffect transition="in" filter="fade">
                                      <p:cBhvr>
                                        <p:cTn id="69" dur="500"/>
                                        <p:tgtEl>
                                          <p:spTgt spid="38"/>
                                        </p:tgtEl>
                                      </p:cBhvr>
                                    </p:animEffect>
                                  </p:childTnLst>
                                </p:cTn>
                              </p:par>
                            </p:childTnLst>
                          </p:cTn>
                        </p:par>
                        <p:par>
                          <p:cTn id="70" fill="hold">
                            <p:stCondLst>
                              <p:cond delay="6000"/>
                            </p:stCondLst>
                            <p:childTnLst>
                              <p:par>
                                <p:cTn id="71" presetID="22" presetClass="entr" presetSubtype="8" fill="hold" grpId="0" nodeType="afterEffect">
                                  <p:stCondLst>
                                    <p:cond delay="0"/>
                                  </p:stCondLst>
                                  <p:childTnLst>
                                    <p:set>
                                      <p:cBhvr>
                                        <p:cTn id="72" dur="1" fill="hold">
                                          <p:stCondLst>
                                            <p:cond delay="0"/>
                                          </p:stCondLst>
                                        </p:cTn>
                                        <p:tgtEl>
                                          <p:spTgt spid="39"/>
                                        </p:tgtEl>
                                        <p:attrNameLst>
                                          <p:attrName>style.visibility</p:attrName>
                                        </p:attrNameLst>
                                      </p:cBhvr>
                                      <p:to>
                                        <p:strVal val="visible"/>
                                      </p:to>
                                    </p:set>
                                    <p:animEffect transition="in" filter="wipe(left)">
                                      <p:cBhvr>
                                        <p:cTn id="73" dur="500"/>
                                        <p:tgtEl>
                                          <p:spTgt spid="39"/>
                                        </p:tgtEl>
                                      </p:cBhvr>
                                    </p:animEffect>
                                  </p:childTnLst>
                                </p:cTn>
                              </p:par>
                            </p:childTnLst>
                          </p:cTn>
                        </p:par>
                        <p:par>
                          <p:cTn id="74" fill="hold">
                            <p:stCondLst>
                              <p:cond delay="6500"/>
                            </p:stCondLst>
                            <p:childTnLst>
                              <p:par>
                                <p:cTn id="75" presetID="53" presetClass="entr" presetSubtype="16" fill="hold" grpId="0" nodeType="afterEffect">
                                  <p:stCondLst>
                                    <p:cond delay="0"/>
                                  </p:stCondLst>
                                  <p:childTnLst>
                                    <p:set>
                                      <p:cBhvr>
                                        <p:cTn id="76" dur="1" fill="hold">
                                          <p:stCondLst>
                                            <p:cond delay="0"/>
                                          </p:stCondLst>
                                        </p:cTn>
                                        <p:tgtEl>
                                          <p:spTgt spid="40"/>
                                        </p:tgtEl>
                                        <p:attrNameLst>
                                          <p:attrName>style.visibility</p:attrName>
                                        </p:attrNameLst>
                                      </p:cBhvr>
                                      <p:to>
                                        <p:strVal val="visible"/>
                                      </p:to>
                                    </p:set>
                                    <p:anim calcmode="lin" valueType="num">
                                      <p:cBhvr>
                                        <p:cTn id="77" dur="500" fill="hold"/>
                                        <p:tgtEl>
                                          <p:spTgt spid="40"/>
                                        </p:tgtEl>
                                        <p:attrNameLst>
                                          <p:attrName>ppt_w</p:attrName>
                                        </p:attrNameLst>
                                      </p:cBhvr>
                                      <p:tavLst>
                                        <p:tav tm="0">
                                          <p:val>
                                            <p:fltVal val="0"/>
                                          </p:val>
                                        </p:tav>
                                        <p:tav tm="100000">
                                          <p:val>
                                            <p:strVal val="#ppt_w"/>
                                          </p:val>
                                        </p:tav>
                                      </p:tavLst>
                                    </p:anim>
                                    <p:anim calcmode="lin" valueType="num">
                                      <p:cBhvr>
                                        <p:cTn id="78" dur="500" fill="hold"/>
                                        <p:tgtEl>
                                          <p:spTgt spid="40"/>
                                        </p:tgtEl>
                                        <p:attrNameLst>
                                          <p:attrName>ppt_h</p:attrName>
                                        </p:attrNameLst>
                                      </p:cBhvr>
                                      <p:tavLst>
                                        <p:tav tm="0">
                                          <p:val>
                                            <p:fltVal val="0"/>
                                          </p:val>
                                        </p:tav>
                                        <p:tav tm="100000">
                                          <p:val>
                                            <p:strVal val="#ppt_h"/>
                                          </p:val>
                                        </p:tav>
                                      </p:tavLst>
                                    </p:anim>
                                    <p:animEffect transition="in" filter="fade">
                                      <p:cBhvr>
                                        <p:cTn id="79" dur="500"/>
                                        <p:tgtEl>
                                          <p:spTgt spid="40"/>
                                        </p:tgtEl>
                                      </p:cBhvr>
                                    </p:animEffect>
                                  </p:childTnLst>
                                </p:cTn>
                              </p:par>
                            </p:childTnLst>
                          </p:cTn>
                        </p:par>
                        <p:par>
                          <p:cTn id="80" fill="hold">
                            <p:stCondLst>
                              <p:cond delay="7000"/>
                            </p:stCondLst>
                            <p:childTnLst>
                              <p:par>
                                <p:cTn id="81" presetID="22" presetClass="entr" presetSubtype="8" fill="hold" grpId="0" nodeType="afterEffect">
                                  <p:stCondLst>
                                    <p:cond delay="0"/>
                                  </p:stCondLst>
                                  <p:childTnLst>
                                    <p:set>
                                      <p:cBhvr>
                                        <p:cTn id="82" dur="1" fill="hold">
                                          <p:stCondLst>
                                            <p:cond delay="0"/>
                                          </p:stCondLst>
                                        </p:cTn>
                                        <p:tgtEl>
                                          <p:spTgt spid="41"/>
                                        </p:tgtEl>
                                        <p:attrNameLst>
                                          <p:attrName>style.visibility</p:attrName>
                                        </p:attrNameLst>
                                      </p:cBhvr>
                                      <p:to>
                                        <p:strVal val="visible"/>
                                      </p:to>
                                    </p:set>
                                    <p:animEffect transition="in" filter="wipe(left)">
                                      <p:cBhvr>
                                        <p:cTn id="83" dur="500"/>
                                        <p:tgtEl>
                                          <p:spTgt spid="41"/>
                                        </p:tgtEl>
                                      </p:cBhvr>
                                    </p:animEffect>
                                  </p:childTnLst>
                                </p:cTn>
                              </p:par>
                            </p:childTnLst>
                          </p:cTn>
                        </p:par>
                        <p:par>
                          <p:cTn id="84" fill="hold">
                            <p:stCondLst>
                              <p:cond delay="7500"/>
                            </p:stCondLst>
                            <p:childTnLst>
                              <p:par>
                                <p:cTn id="85" presetID="53" presetClass="entr" presetSubtype="16" fill="hold" grpId="0" nodeType="afterEffect">
                                  <p:stCondLst>
                                    <p:cond delay="0"/>
                                  </p:stCondLst>
                                  <p:childTnLst>
                                    <p:set>
                                      <p:cBhvr>
                                        <p:cTn id="86" dur="1" fill="hold">
                                          <p:stCondLst>
                                            <p:cond delay="0"/>
                                          </p:stCondLst>
                                        </p:cTn>
                                        <p:tgtEl>
                                          <p:spTgt spid="42"/>
                                        </p:tgtEl>
                                        <p:attrNameLst>
                                          <p:attrName>style.visibility</p:attrName>
                                        </p:attrNameLst>
                                      </p:cBhvr>
                                      <p:to>
                                        <p:strVal val="visible"/>
                                      </p:to>
                                    </p:set>
                                    <p:anim calcmode="lin" valueType="num">
                                      <p:cBhvr>
                                        <p:cTn id="87" dur="500" fill="hold"/>
                                        <p:tgtEl>
                                          <p:spTgt spid="42"/>
                                        </p:tgtEl>
                                        <p:attrNameLst>
                                          <p:attrName>ppt_w</p:attrName>
                                        </p:attrNameLst>
                                      </p:cBhvr>
                                      <p:tavLst>
                                        <p:tav tm="0">
                                          <p:val>
                                            <p:fltVal val="0"/>
                                          </p:val>
                                        </p:tav>
                                        <p:tav tm="100000">
                                          <p:val>
                                            <p:strVal val="#ppt_w"/>
                                          </p:val>
                                        </p:tav>
                                      </p:tavLst>
                                    </p:anim>
                                    <p:anim calcmode="lin" valueType="num">
                                      <p:cBhvr>
                                        <p:cTn id="88" dur="500" fill="hold"/>
                                        <p:tgtEl>
                                          <p:spTgt spid="42"/>
                                        </p:tgtEl>
                                        <p:attrNameLst>
                                          <p:attrName>ppt_h</p:attrName>
                                        </p:attrNameLst>
                                      </p:cBhvr>
                                      <p:tavLst>
                                        <p:tav tm="0">
                                          <p:val>
                                            <p:fltVal val="0"/>
                                          </p:val>
                                        </p:tav>
                                        <p:tav tm="100000">
                                          <p:val>
                                            <p:strVal val="#ppt_h"/>
                                          </p:val>
                                        </p:tav>
                                      </p:tavLst>
                                    </p:anim>
                                    <p:animEffect transition="in" filter="fade">
                                      <p:cBhvr>
                                        <p:cTn id="89" dur="500"/>
                                        <p:tgtEl>
                                          <p:spTgt spid="42"/>
                                        </p:tgtEl>
                                      </p:cBhvr>
                                    </p:animEffect>
                                  </p:childTnLst>
                                </p:cTn>
                              </p:par>
                            </p:childTnLst>
                          </p:cTn>
                        </p:par>
                        <p:par>
                          <p:cTn id="90" fill="hold">
                            <p:stCondLst>
                              <p:cond delay="8000"/>
                            </p:stCondLst>
                            <p:childTnLst>
                              <p:par>
                                <p:cTn id="91" presetID="22" presetClass="entr" presetSubtype="8" fill="hold" grpId="0" nodeType="afterEffect">
                                  <p:stCondLst>
                                    <p:cond delay="0"/>
                                  </p:stCondLst>
                                  <p:childTnLst>
                                    <p:set>
                                      <p:cBhvr>
                                        <p:cTn id="92" dur="1" fill="hold">
                                          <p:stCondLst>
                                            <p:cond delay="0"/>
                                          </p:stCondLst>
                                        </p:cTn>
                                        <p:tgtEl>
                                          <p:spTgt spid="43"/>
                                        </p:tgtEl>
                                        <p:attrNameLst>
                                          <p:attrName>style.visibility</p:attrName>
                                        </p:attrNameLst>
                                      </p:cBhvr>
                                      <p:to>
                                        <p:strVal val="visible"/>
                                      </p:to>
                                    </p:set>
                                    <p:animEffect transition="in" filter="wipe(left)">
                                      <p:cBhvr>
                                        <p:cTn id="93"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animBg="1"/>
      <p:bldP spid="35" grpId="0" animBg="1"/>
      <p:bldP spid="36" grpId="0" animBg="1"/>
      <p:bldP spid="37" grpId="0" animBg="1"/>
      <p:bldP spid="38" grpId="0"/>
      <p:bldP spid="39" grpId="0"/>
      <p:bldP spid="40" grpId="0"/>
      <p:bldP spid="41" grpId="0"/>
      <p:bldP spid="42" grpId="0"/>
      <p:bldP spid="4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 name="Rectangle 5"/>
          <p:cNvSpPr/>
          <p:nvPr/>
        </p:nvSpPr>
        <p:spPr>
          <a:xfrm rot="18999976">
            <a:off x="15500183" y="3446100"/>
            <a:ext cx="6595957" cy="6535341"/>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9730" name="PA_库_กลุ่ม 9729"/>
          <p:cNvGrpSpPr/>
          <p:nvPr>
            <p:custDataLst>
              <p:tags r:id="rId1"/>
            </p:custDataLst>
          </p:nvPr>
        </p:nvGrpSpPr>
        <p:grpSpPr>
          <a:xfrm>
            <a:off x="16664812" y="5638800"/>
            <a:ext cx="5022025" cy="3276600"/>
            <a:chOff x="5082412" y="5486400"/>
            <a:chExt cx="5022025" cy="3276600"/>
          </a:xfrm>
        </p:grpSpPr>
        <p:sp>
          <p:nvSpPr>
            <p:cNvPr id="9731" name="Title 20"/>
            <p:cNvSpPr txBox="1">
              <a:spLocks/>
            </p:cNvSpPr>
            <p:nvPr/>
          </p:nvSpPr>
          <p:spPr bwMode="auto">
            <a:xfrm>
              <a:off x="5271421" y="6596241"/>
              <a:ext cx="4498779" cy="2166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ctr">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dolor sit amet, consectetur adipiscing elit. Aliquam tincidunt ante nec sem congue convallis. </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9732" name="TextBox 9731"/>
            <p:cNvSpPr txBox="1"/>
            <p:nvPr/>
          </p:nvSpPr>
          <p:spPr>
            <a:xfrm>
              <a:off x="5082412" y="5486400"/>
              <a:ext cx="5022025" cy="646331"/>
            </a:xfrm>
            <a:prstGeom prst="rect">
              <a:avLst/>
            </a:prstGeom>
            <a:noFill/>
          </p:spPr>
          <p:txBody>
            <a:bodyPr wrap="square" rtlCol="0">
              <a:spAutoFit/>
            </a:bodyPr>
            <a:lstStyle/>
            <a:p>
              <a:pPr algn="ctr"/>
              <a:r>
                <a:rPr lang="en-US" sz="3600" b="1" dirty="0">
                  <a:latin typeface="Lato Black" charset="0"/>
                  <a:ea typeface="Lato Black" charset="0"/>
                  <a:cs typeface="Lato Black" charset="0"/>
                </a:rPr>
                <a:t>PRESENTATION s</a:t>
              </a:r>
            </a:p>
          </p:txBody>
        </p:sp>
        <p:sp>
          <p:nvSpPr>
            <p:cNvPr id="9733" name="Rectangle 35"/>
            <p:cNvSpPr/>
            <p:nvPr/>
          </p:nvSpPr>
          <p:spPr>
            <a:xfrm>
              <a:off x="6069377" y="6293677"/>
              <a:ext cx="2902866"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sp>
        <p:nvSpPr>
          <p:cNvPr id="9734" name="สามเหลี่ยมหน้าจั่ว 9733"/>
          <p:cNvSpPr/>
          <p:nvPr/>
        </p:nvSpPr>
        <p:spPr>
          <a:xfrm>
            <a:off x="16885205" y="2256776"/>
            <a:ext cx="1533144" cy="132167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9735" name="สามเหลี่ยมหน้าจั่ว 9734"/>
          <p:cNvSpPr/>
          <p:nvPr/>
        </p:nvSpPr>
        <p:spPr>
          <a:xfrm flipV="1">
            <a:off x="17883634" y="3839256"/>
            <a:ext cx="1533145" cy="870372"/>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9736" name="สามเหลี่ยมหน้าจั่ว 9735"/>
          <p:cNvSpPr/>
          <p:nvPr/>
        </p:nvSpPr>
        <p:spPr>
          <a:xfrm flipV="1">
            <a:off x="16839492" y="1828800"/>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pic>
        <p:nvPicPr>
          <p:cNvPr id="6" name="图片占位符 5"/>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l="33431" r="33431"/>
          <a:stretch>
            <a:fillRect/>
          </a:stretch>
        </p:blipFill>
        <p:spPr/>
      </p:pic>
      <p:pic>
        <p:nvPicPr>
          <p:cNvPr id="7" name="图片占位符 6"/>
          <p:cNvPicPr>
            <a:picLocks noGrp="1" noChangeAspect="1"/>
          </p:cNvPicPr>
          <p:nvPr>
            <p:ph type="pic" sz="quarter" idx="10"/>
          </p:nvPr>
        </p:nvPicPr>
        <p:blipFill>
          <a:blip r:embed="rId5">
            <a:extLst>
              <a:ext uri="{28A0092B-C50C-407E-A947-70E740481C1C}">
                <a14:useLocalDpi xmlns:a14="http://schemas.microsoft.com/office/drawing/2010/main" val="0"/>
              </a:ext>
            </a:extLst>
          </a:blip>
          <a:srcRect l="33428" r="33428"/>
          <a:stretch>
            <a:fillRect/>
          </a:stretch>
        </p:blipFill>
        <p:spPr/>
      </p:pic>
      <p:pic>
        <p:nvPicPr>
          <p:cNvPr id="8" name="图片占位符 7"/>
          <p:cNvPicPr>
            <a:picLocks noGrp="1" noChangeAspect="1"/>
          </p:cNvPicPr>
          <p:nvPr>
            <p:ph type="pic" sz="quarter" idx="12"/>
          </p:nvPr>
        </p:nvPicPr>
        <p:blipFill>
          <a:blip r:embed="rId6">
            <a:extLst>
              <a:ext uri="{28A0092B-C50C-407E-A947-70E740481C1C}">
                <a14:useLocalDpi xmlns:a14="http://schemas.microsoft.com/office/drawing/2010/main" val="0"/>
              </a:ext>
            </a:extLst>
          </a:blip>
          <a:srcRect l="33428" r="33428"/>
          <a:stretch>
            <a:fillRect/>
          </a:stretch>
        </p:blipFill>
        <p:spPr/>
      </p:pic>
    </p:spTree>
    <p:extLst>
      <p:ext uri="{BB962C8B-B14F-4D97-AF65-F5344CB8AC3E}">
        <p14:creationId xmlns:p14="http://schemas.microsoft.com/office/powerpoint/2010/main" val="4038694863"/>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9730"/>
                                        </p:tgtEl>
                                        <p:attrNameLst>
                                          <p:attrName>style.visibility</p:attrName>
                                        </p:attrNameLst>
                                      </p:cBhvr>
                                      <p:to>
                                        <p:strVal val="visible"/>
                                      </p:to>
                                    </p:set>
                                    <p:animEffect transition="in" filter="wipe(left)">
                                      <p:cBhvr>
                                        <p:cTn id="7" dur="1000"/>
                                        <p:tgtEl>
                                          <p:spTgt spid="97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4313237" y="2743200"/>
            <a:ext cx="6487673" cy="1938992"/>
          </a:xfrm>
          <a:prstGeom prst="rect">
            <a:avLst/>
          </a:prstGeom>
          <a:noFill/>
        </p:spPr>
        <p:txBody>
          <a:bodyPr wrap="none" rtlCol="0">
            <a:spAutoFit/>
          </a:bodyPr>
          <a:lstStyle/>
          <a:p>
            <a:r>
              <a:rPr lang="en-US" sz="6600" b="1" dirty="0">
                <a:latin typeface="Lato Black" charset="0"/>
                <a:ea typeface="Lato Black" charset="0"/>
                <a:cs typeface="Lato Black" charset="0"/>
              </a:rPr>
              <a:t>NUMBER</a:t>
            </a:r>
          </a:p>
          <a:p>
            <a:r>
              <a:rPr lang="en-US" sz="5400" b="1" dirty="0">
                <a:solidFill>
                  <a:schemeClr val="bg1">
                    <a:lumMod val="75000"/>
                  </a:schemeClr>
                </a:solidFill>
                <a:latin typeface="Lato Black" charset="0"/>
                <a:ea typeface="Lato Black" charset="0"/>
                <a:cs typeface="Lato Black" charset="0"/>
              </a:rPr>
              <a:t>About our Company</a:t>
            </a:r>
          </a:p>
        </p:txBody>
      </p:sp>
      <p:grpSp>
        <p:nvGrpSpPr>
          <p:cNvPr id="8" name="PA_库_กลุ่ม 7"/>
          <p:cNvGrpSpPr/>
          <p:nvPr>
            <p:custDataLst>
              <p:tags r:id="rId1"/>
            </p:custDataLst>
          </p:nvPr>
        </p:nvGrpSpPr>
        <p:grpSpPr>
          <a:xfrm>
            <a:off x="14447837" y="7391400"/>
            <a:ext cx="5403025" cy="4181101"/>
            <a:chOff x="14600237" y="2047501"/>
            <a:chExt cx="5403025" cy="4181101"/>
          </a:xfrm>
        </p:grpSpPr>
        <p:sp>
          <p:nvSpPr>
            <p:cNvPr id="9" name="Rectangle 5"/>
            <p:cNvSpPr/>
            <p:nvPr/>
          </p:nvSpPr>
          <p:spPr>
            <a:xfrm>
              <a:off x="14600237" y="2047501"/>
              <a:ext cx="5257800" cy="4181101"/>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10" name="กลุ่ม 9"/>
            <p:cNvGrpSpPr/>
            <p:nvPr/>
          </p:nvGrpSpPr>
          <p:grpSpPr>
            <a:xfrm>
              <a:off x="14905037" y="2740378"/>
              <a:ext cx="5098225" cy="2812323"/>
              <a:chOff x="15933404" y="7586993"/>
              <a:chExt cx="5098225" cy="2812323"/>
            </a:xfrm>
          </p:grpSpPr>
          <p:sp>
            <p:nvSpPr>
              <p:cNvPr id="11" name="Title 20"/>
              <p:cNvSpPr txBox="1">
                <a:spLocks/>
              </p:cNvSpPr>
              <p:nvPr/>
            </p:nvSpPr>
            <p:spPr bwMode="auto">
              <a:xfrm>
                <a:off x="15933404" y="8232557"/>
                <a:ext cx="4267200" cy="2166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dolor sit amet, consectetur adipiscing elit. Aliquam tincidunt ante nec sem congue convallis</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12" name="TextBox 11"/>
              <p:cNvSpPr txBox="1"/>
              <p:nvPr/>
            </p:nvSpPr>
            <p:spPr>
              <a:xfrm>
                <a:off x="16009604" y="7586993"/>
                <a:ext cx="5022025" cy="646331"/>
              </a:xfrm>
              <a:prstGeom prst="rect">
                <a:avLst/>
              </a:prstGeom>
              <a:noFill/>
            </p:spPr>
            <p:txBody>
              <a:bodyPr wrap="square" rtlCol="0">
                <a:spAutoFit/>
              </a:bodyPr>
              <a:lstStyle/>
              <a:p>
                <a:r>
                  <a:rPr lang="en-US" sz="3600" b="1" dirty="0">
                    <a:latin typeface="Lato Black" charset="0"/>
                    <a:ea typeface="Lato Black" charset="0"/>
                    <a:cs typeface="Lato Black" charset="0"/>
                  </a:rPr>
                  <a:t>PRESENTATION s</a:t>
                </a:r>
              </a:p>
            </p:txBody>
          </p:sp>
        </p:grpSp>
      </p:grpSp>
      <p:grpSp>
        <p:nvGrpSpPr>
          <p:cNvPr id="15" name="PA_库_กลุ่ม 14"/>
          <p:cNvGrpSpPr/>
          <p:nvPr>
            <p:custDataLst>
              <p:tags r:id="rId2"/>
            </p:custDataLst>
          </p:nvPr>
        </p:nvGrpSpPr>
        <p:grpSpPr>
          <a:xfrm>
            <a:off x="16117062" y="4114800"/>
            <a:ext cx="3429000" cy="2362200"/>
            <a:chOff x="19705637" y="4648201"/>
            <a:chExt cx="3429000" cy="2362200"/>
          </a:xfrm>
        </p:grpSpPr>
        <p:sp>
          <p:nvSpPr>
            <p:cNvPr id="13" name="Rectangle 35"/>
            <p:cNvSpPr/>
            <p:nvPr/>
          </p:nvSpPr>
          <p:spPr>
            <a:xfrm rot="16200000">
              <a:off x="20902381" y="5740009"/>
              <a:ext cx="2362200" cy="1785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14" name="Rectangle 35"/>
            <p:cNvSpPr/>
            <p:nvPr/>
          </p:nvSpPr>
          <p:spPr>
            <a:xfrm>
              <a:off x="19705637" y="6226529"/>
              <a:ext cx="3429000"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pic>
        <p:nvPicPr>
          <p:cNvPr id="18" name="图片占位符 17">
            <a:extLst>
              <a:ext uri="{FF2B5EF4-FFF2-40B4-BE49-F238E27FC236}">
                <a16:creationId xmlns:a16="http://schemas.microsoft.com/office/drawing/2014/main" xmlns="" id="{D3AA4C76-99BC-4DEE-8A23-BB57AB33CAB8}"/>
              </a:ext>
            </a:extLst>
          </p:cNvPr>
          <p:cNvPicPr>
            <a:picLocks noGrp="1" noChangeAspect="1"/>
          </p:cNvPicPr>
          <p:nvPr>
            <p:ph type="pic" sz="quarter" idx="106"/>
          </p:nvPr>
        </p:nvPicPr>
        <p:blipFill>
          <a:blip r:embed="rId5" cstate="print">
            <a:extLst>
              <a:ext uri="{28A0092B-C50C-407E-A947-70E740481C1C}">
                <a14:useLocalDpi xmlns:a14="http://schemas.microsoft.com/office/drawing/2010/main" val="0"/>
              </a:ext>
            </a:extLst>
          </a:blip>
          <a:srcRect l="7785" r="7785"/>
          <a:stretch>
            <a:fillRect/>
          </a:stretch>
        </p:blipFill>
        <p:spPr>
          <a:xfrm>
            <a:off x="3017837" y="4648200"/>
            <a:ext cx="9722360" cy="6477000"/>
          </a:xfrm>
        </p:spPr>
      </p:pic>
    </p:spTree>
    <p:extLst>
      <p:ext uri="{BB962C8B-B14F-4D97-AF65-F5344CB8AC3E}">
        <p14:creationId xmlns:p14="http://schemas.microsoft.com/office/powerpoint/2010/main" val="2407840542"/>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1000"/>
                                        <p:tgtEl>
                                          <p:spTgt spid="8"/>
                                        </p:tgtEl>
                                      </p:cBhvr>
                                    </p:animEffect>
                                  </p:childTnLst>
                                </p:cTn>
                              </p:par>
                              <p:par>
                                <p:cTn id="8" presetID="22" presetClass="entr" presetSubtype="8" fill="hold" nodeType="withEffect">
                                  <p:stCondLst>
                                    <p:cond delay="250"/>
                                  </p:stCondLst>
                                  <p:childTnLst>
                                    <p:set>
                                      <p:cBhvr>
                                        <p:cTn id="9" dur="1" fill="hold">
                                          <p:stCondLst>
                                            <p:cond delay="0"/>
                                          </p:stCondLst>
                                        </p:cTn>
                                        <p:tgtEl>
                                          <p:spTgt spid="15"/>
                                        </p:tgtEl>
                                        <p:attrNameLst>
                                          <p:attrName>style.visibility</p:attrName>
                                        </p:attrNameLst>
                                      </p:cBhvr>
                                      <p:to>
                                        <p:strVal val="visible"/>
                                      </p:to>
                                    </p:set>
                                    <p:animEffect transition="in" filter="wipe(left)">
                                      <p:cBhvr>
                                        <p:cTn id="10"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111275" y="680632"/>
            <a:ext cx="7326645" cy="951927"/>
          </a:xfrm>
          <a:prstGeom prst="rect">
            <a:avLst/>
          </a:prstGeom>
          <a:noFill/>
        </p:spPr>
        <p:txBody>
          <a:bodyPr wrap="square" rtlCol="0">
            <a:spAutoFit/>
          </a:bodyPr>
          <a:lstStyle/>
          <a:p>
            <a:r>
              <a:rPr lang="zh-CN" altLang="en-US" sz="5586" dirty="0">
                <a:solidFill>
                  <a:schemeClr val="bg1">
                    <a:lumMod val="65000"/>
                  </a:schemeClr>
                </a:solidFill>
                <a:latin typeface="华康俪金黑W8(P)" panose="020B0800000000000000" pitchFamily="34" charset="-122"/>
                <a:ea typeface="华康俪金黑W8(P)" panose="020B0800000000000000" pitchFamily="34" charset="-122"/>
              </a:rPr>
              <a:t>单击此处添加标题</a:t>
            </a:r>
          </a:p>
        </p:txBody>
      </p:sp>
      <p:pic>
        <p:nvPicPr>
          <p:cNvPr id="4" name="图片 3"/>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691532" y="9952437"/>
            <a:ext cx="1629551" cy="1568747"/>
          </a:xfrm>
          <a:prstGeom prst="rect">
            <a:avLst/>
          </a:prstGeom>
        </p:spPr>
      </p:pic>
      <p:pic>
        <p:nvPicPr>
          <p:cNvPr id="5" name="图片 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465656" y="7199977"/>
            <a:ext cx="1629551" cy="1568747"/>
          </a:xfrm>
          <a:prstGeom prst="rect">
            <a:avLst/>
          </a:prstGeom>
        </p:spPr>
      </p:pic>
      <p:pic>
        <p:nvPicPr>
          <p:cNvPr id="6" name="图片 5"/>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1825224" y="5708723"/>
            <a:ext cx="1629551" cy="1568747"/>
          </a:xfrm>
          <a:prstGeom prst="rect">
            <a:avLst/>
          </a:prstGeom>
        </p:spPr>
      </p:pic>
      <p:pic>
        <p:nvPicPr>
          <p:cNvPr id="7" name="图片 6"/>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6236858" y="7277471"/>
            <a:ext cx="1629551" cy="1568747"/>
          </a:xfrm>
          <a:prstGeom prst="rect">
            <a:avLst/>
          </a:prstGeom>
        </p:spPr>
      </p:pic>
      <p:pic>
        <p:nvPicPr>
          <p:cNvPr id="8" name="图片 7"/>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8624413" y="10736809"/>
            <a:ext cx="1629551" cy="1568747"/>
          </a:xfrm>
          <a:prstGeom prst="rect">
            <a:avLst/>
          </a:prstGeom>
        </p:spPr>
      </p:pic>
      <p:sp>
        <p:nvSpPr>
          <p:cNvPr id="9" name="矩形 8"/>
          <p:cNvSpPr/>
          <p:nvPr/>
        </p:nvSpPr>
        <p:spPr>
          <a:xfrm>
            <a:off x="2105657" y="6702496"/>
            <a:ext cx="4388125" cy="2677656"/>
          </a:xfrm>
          <a:prstGeom prst="rect">
            <a:avLst/>
          </a:prstGeom>
        </p:spPr>
        <p:txBody>
          <a:bodyPr wrap="square">
            <a:spAutoFit/>
          </a:bodyPr>
          <a:lstStyle/>
          <a:p>
            <a:r>
              <a:rPr lang="en-US" altLang="zh-CN" sz="2400" dirty="0">
                <a:solidFill>
                  <a:schemeClr val="tx1">
                    <a:lumMod val="50000"/>
                    <a:lumOff val="50000"/>
                  </a:schemeClr>
                </a:solidFill>
              </a:rPr>
              <a:t>Lorem ipsum dolor sit </a:t>
            </a:r>
            <a:r>
              <a:rPr lang="en-US" altLang="zh-CN" sz="2400" dirty="0" err="1">
                <a:solidFill>
                  <a:schemeClr val="tx1">
                    <a:lumMod val="50000"/>
                    <a:lumOff val="50000"/>
                  </a:schemeClr>
                </a:solidFill>
              </a:rPr>
              <a:t>amet</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consectetuer</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adipiscing</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elit</a:t>
            </a:r>
            <a:r>
              <a:rPr lang="en-US" altLang="zh-CN" sz="2400" dirty="0">
                <a:solidFill>
                  <a:schemeClr val="tx1">
                    <a:lumMod val="50000"/>
                    <a:lumOff val="50000"/>
                  </a:schemeClr>
                </a:solidFill>
              </a:rPr>
              <a:t>. Duis ligula lorem, </a:t>
            </a:r>
            <a:r>
              <a:rPr lang="en-US" altLang="zh-CN" sz="2400" dirty="0" err="1">
                <a:solidFill>
                  <a:schemeClr val="tx1">
                    <a:lumMod val="50000"/>
                    <a:lumOff val="50000"/>
                  </a:schemeClr>
                </a:solidFill>
              </a:rPr>
              <a:t>consequat</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eget</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tristique</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nec</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auctor</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quis</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purus</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Vivamus</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ut</a:t>
            </a:r>
            <a:r>
              <a:rPr lang="en-US" altLang="zh-CN" sz="2400" dirty="0">
                <a:solidFill>
                  <a:schemeClr val="tx1">
                    <a:lumMod val="50000"/>
                    <a:lumOff val="50000"/>
                  </a:schemeClr>
                </a:solidFill>
              </a:rPr>
              <a:t> sem. </a:t>
            </a:r>
            <a:r>
              <a:rPr lang="en-US" altLang="zh-CN" sz="2400" dirty="0" err="1">
                <a:solidFill>
                  <a:schemeClr val="tx1">
                    <a:lumMod val="50000"/>
                    <a:lumOff val="50000"/>
                  </a:schemeClr>
                </a:solidFill>
              </a:rPr>
              <a:t>Fusce</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aliquam</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nunc</a:t>
            </a:r>
            <a:r>
              <a:rPr lang="en-US" altLang="zh-CN" sz="2400" dirty="0">
                <a:solidFill>
                  <a:schemeClr val="tx1">
                    <a:lumMod val="50000"/>
                    <a:lumOff val="50000"/>
                  </a:schemeClr>
                </a:solidFill>
              </a:rPr>
              <a:t> vitae </a:t>
            </a:r>
            <a:r>
              <a:rPr lang="en-US" altLang="zh-CN" sz="2400" dirty="0" err="1">
                <a:solidFill>
                  <a:schemeClr val="tx1">
                    <a:lumMod val="50000"/>
                    <a:lumOff val="50000"/>
                  </a:schemeClr>
                </a:solidFill>
              </a:rPr>
              <a:t>purus</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Aenean</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viverra</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malesuada</a:t>
            </a:r>
            <a:r>
              <a:rPr lang="en-US" altLang="zh-CN" sz="2400" dirty="0">
                <a:solidFill>
                  <a:schemeClr val="tx1">
                    <a:lumMod val="50000"/>
                    <a:lumOff val="50000"/>
                  </a:schemeClr>
                </a:solidFill>
              </a:rPr>
              <a:t> libero</a:t>
            </a:r>
            <a:endParaRPr lang="zh-CN" altLang="en-US" sz="2394" dirty="0">
              <a:solidFill>
                <a:schemeClr val="bg1">
                  <a:lumMod val="50000"/>
                </a:schemeClr>
              </a:solidFill>
              <a:latin typeface="方正姚体" panose="02010601030101010101" pitchFamily="2" charset="-122"/>
              <a:ea typeface="方正姚体" panose="02010601030101010101" pitchFamily="2" charset="-122"/>
            </a:endParaRPr>
          </a:p>
        </p:txBody>
      </p:sp>
      <p:sp>
        <p:nvSpPr>
          <p:cNvPr id="10" name="矩形 9"/>
          <p:cNvSpPr/>
          <p:nvPr/>
        </p:nvSpPr>
        <p:spPr>
          <a:xfrm>
            <a:off x="6086369" y="3570942"/>
            <a:ext cx="4388125" cy="2677656"/>
          </a:xfrm>
          <a:prstGeom prst="rect">
            <a:avLst/>
          </a:prstGeom>
        </p:spPr>
        <p:txBody>
          <a:bodyPr wrap="square">
            <a:spAutoFit/>
          </a:bodyPr>
          <a:lstStyle/>
          <a:p>
            <a:r>
              <a:rPr lang="en-US" altLang="zh-CN" sz="2400" dirty="0">
                <a:solidFill>
                  <a:schemeClr val="tx1">
                    <a:lumMod val="50000"/>
                    <a:lumOff val="50000"/>
                  </a:schemeClr>
                </a:solidFill>
              </a:rPr>
              <a:t>Lorem ipsum dolor sit </a:t>
            </a:r>
            <a:r>
              <a:rPr lang="en-US" altLang="zh-CN" sz="2400" dirty="0" err="1">
                <a:solidFill>
                  <a:schemeClr val="tx1">
                    <a:lumMod val="50000"/>
                    <a:lumOff val="50000"/>
                  </a:schemeClr>
                </a:solidFill>
              </a:rPr>
              <a:t>amet</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consectetuer</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adipiscing</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elit</a:t>
            </a:r>
            <a:r>
              <a:rPr lang="en-US" altLang="zh-CN" sz="2400" dirty="0">
                <a:solidFill>
                  <a:schemeClr val="tx1">
                    <a:lumMod val="50000"/>
                    <a:lumOff val="50000"/>
                  </a:schemeClr>
                </a:solidFill>
              </a:rPr>
              <a:t>. Duis ligula lorem, </a:t>
            </a:r>
            <a:r>
              <a:rPr lang="en-US" altLang="zh-CN" sz="2400" dirty="0" err="1">
                <a:solidFill>
                  <a:schemeClr val="tx1">
                    <a:lumMod val="50000"/>
                    <a:lumOff val="50000"/>
                  </a:schemeClr>
                </a:solidFill>
              </a:rPr>
              <a:t>consequat</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eget</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tristique</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nec</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auctor</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quis</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purus</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Vivamus</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ut</a:t>
            </a:r>
            <a:r>
              <a:rPr lang="en-US" altLang="zh-CN" sz="2400" dirty="0">
                <a:solidFill>
                  <a:schemeClr val="tx1">
                    <a:lumMod val="50000"/>
                    <a:lumOff val="50000"/>
                  </a:schemeClr>
                </a:solidFill>
              </a:rPr>
              <a:t> sem. </a:t>
            </a:r>
            <a:r>
              <a:rPr lang="en-US" altLang="zh-CN" sz="2400" dirty="0" err="1">
                <a:solidFill>
                  <a:schemeClr val="tx1">
                    <a:lumMod val="50000"/>
                    <a:lumOff val="50000"/>
                  </a:schemeClr>
                </a:solidFill>
              </a:rPr>
              <a:t>Fusce</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aliquam</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nunc</a:t>
            </a:r>
            <a:r>
              <a:rPr lang="en-US" altLang="zh-CN" sz="2400" dirty="0">
                <a:solidFill>
                  <a:schemeClr val="tx1">
                    <a:lumMod val="50000"/>
                    <a:lumOff val="50000"/>
                  </a:schemeClr>
                </a:solidFill>
              </a:rPr>
              <a:t> vitae </a:t>
            </a:r>
            <a:r>
              <a:rPr lang="en-US" altLang="zh-CN" sz="2400" dirty="0" err="1">
                <a:solidFill>
                  <a:schemeClr val="tx1">
                    <a:lumMod val="50000"/>
                    <a:lumOff val="50000"/>
                  </a:schemeClr>
                </a:solidFill>
              </a:rPr>
              <a:t>purus</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Aenean</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viverra</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malesuada</a:t>
            </a:r>
            <a:r>
              <a:rPr lang="en-US" altLang="zh-CN" sz="2400" dirty="0">
                <a:solidFill>
                  <a:schemeClr val="tx1">
                    <a:lumMod val="50000"/>
                    <a:lumOff val="50000"/>
                  </a:schemeClr>
                </a:solidFill>
              </a:rPr>
              <a:t> libero</a:t>
            </a:r>
            <a:endParaRPr lang="zh-CN" altLang="en-US" sz="2394" dirty="0">
              <a:solidFill>
                <a:schemeClr val="bg1">
                  <a:lumMod val="50000"/>
                </a:schemeClr>
              </a:solidFill>
              <a:latin typeface="方正姚体" panose="02010601030101010101" pitchFamily="2" charset="-122"/>
              <a:ea typeface="方正姚体" panose="02010601030101010101" pitchFamily="2" charset="-122"/>
            </a:endParaRPr>
          </a:p>
        </p:txBody>
      </p:sp>
      <p:sp>
        <p:nvSpPr>
          <p:cNvPr id="11" name="矩形 10"/>
          <p:cNvSpPr/>
          <p:nvPr/>
        </p:nvSpPr>
        <p:spPr>
          <a:xfrm>
            <a:off x="10686073" y="2005166"/>
            <a:ext cx="4388125" cy="2677656"/>
          </a:xfrm>
          <a:prstGeom prst="rect">
            <a:avLst/>
          </a:prstGeom>
        </p:spPr>
        <p:txBody>
          <a:bodyPr wrap="square">
            <a:spAutoFit/>
          </a:bodyPr>
          <a:lstStyle/>
          <a:p>
            <a:r>
              <a:rPr lang="en-US" altLang="zh-CN" sz="2400" dirty="0">
                <a:solidFill>
                  <a:schemeClr val="tx1">
                    <a:lumMod val="50000"/>
                    <a:lumOff val="50000"/>
                  </a:schemeClr>
                </a:solidFill>
              </a:rPr>
              <a:t>Lorem ipsum dolor sit </a:t>
            </a:r>
            <a:r>
              <a:rPr lang="en-US" altLang="zh-CN" sz="2400" dirty="0" err="1">
                <a:solidFill>
                  <a:schemeClr val="tx1">
                    <a:lumMod val="50000"/>
                    <a:lumOff val="50000"/>
                  </a:schemeClr>
                </a:solidFill>
              </a:rPr>
              <a:t>amet</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consectetuer</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adipiscing</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elit</a:t>
            </a:r>
            <a:r>
              <a:rPr lang="en-US" altLang="zh-CN" sz="2400" dirty="0">
                <a:solidFill>
                  <a:schemeClr val="tx1">
                    <a:lumMod val="50000"/>
                    <a:lumOff val="50000"/>
                  </a:schemeClr>
                </a:solidFill>
              </a:rPr>
              <a:t>. Duis ligula lorem, </a:t>
            </a:r>
            <a:r>
              <a:rPr lang="en-US" altLang="zh-CN" sz="2400" dirty="0" err="1">
                <a:solidFill>
                  <a:schemeClr val="tx1">
                    <a:lumMod val="50000"/>
                    <a:lumOff val="50000"/>
                  </a:schemeClr>
                </a:solidFill>
              </a:rPr>
              <a:t>consequat</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eget</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tristique</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nec</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auctor</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quis</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purus</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Vivamus</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ut</a:t>
            </a:r>
            <a:r>
              <a:rPr lang="en-US" altLang="zh-CN" sz="2400" dirty="0">
                <a:solidFill>
                  <a:schemeClr val="tx1">
                    <a:lumMod val="50000"/>
                    <a:lumOff val="50000"/>
                  </a:schemeClr>
                </a:solidFill>
              </a:rPr>
              <a:t> sem. </a:t>
            </a:r>
            <a:r>
              <a:rPr lang="en-US" altLang="zh-CN" sz="2400" dirty="0" err="1">
                <a:solidFill>
                  <a:schemeClr val="tx1">
                    <a:lumMod val="50000"/>
                    <a:lumOff val="50000"/>
                  </a:schemeClr>
                </a:solidFill>
              </a:rPr>
              <a:t>Fusce</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aliquam</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nunc</a:t>
            </a:r>
            <a:r>
              <a:rPr lang="en-US" altLang="zh-CN" sz="2400" dirty="0">
                <a:solidFill>
                  <a:schemeClr val="tx1">
                    <a:lumMod val="50000"/>
                    <a:lumOff val="50000"/>
                  </a:schemeClr>
                </a:solidFill>
              </a:rPr>
              <a:t> vitae </a:t>
            </a:r>
            <a:r>
              <a:rPr lang="en-US" altLang="zh-CN" sz="2400" dirty="0" err="1">
                <a:solidFill>
                  <a:schemeClr val="tx1">
                    <a:lumMod val="50000"/>
                    <a:lumOff val="50000"/>
                  </a:schemeClr>
                </a:solidFill>
              </a:rPr>
              <a:t>purus</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Aenean</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viverra</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malesuada</a:t>
            </a:r>
            <a:r>
              <a:rPr lang="en-US" altLang="zh-CN" sz="2400" dirty="0">
                <a:solidFill>
                  <a:schemeClr val="tx1">
                    <a:lumMod val="50000"/>
                    <a:lumOff val="50000"/>
                  </a:schemeClr>
                </a:solidFill>
              </a:rPr>
              <a:t> libero</a:t>
            </a:r>
            <a:endParaRPr lang="zh-CN" altLang="en-US" sz="2394" dirty="0">
              <a:solidFill>
                <a:schemeClr val="bg1">
                  <a:lumMod val="50000"/>
                </a:schemeClr>
              </a:solidFill>
              <a:latin typeface="方正姚体" panose="02010601030101010101" pitchFamily="2" charset="-122"/>
              <a:ea typeface="方正姚体" panose="02010601030101010101" pitchFamily="2" charset="-122"/>
            </a:endParaRPr>
          </a:p>
        </p:txBody>
      </p:sp>
      <p:sp>
        <p:nvSpPr>
          <p:cNvPr id="12" name="矩形 11"/>
          <p:cNvSpPr/>
          <p:nvPr/>
        </p:nvSpPr>
        <p:spPr>
          <a:xfrm>
            <a:off x="15258934" y="3575018"/>
            <a:ext cx="4388125" cy="2677656"/>
          </a:xfrm>
          <a:prstGeom prst="rect">
            <a:avLst/>
          </a:prstGeom>
        </p:spPr>
        <p:txBody>
          <a:bodyPr wrap="square">
            <a:spAutoFit/>
          </a:bodyPr>
          <a:lstStyle/>
          <a:p>
            <a:r>
              <a:rPr lang="en-US" altLang="zh-CN" sz="2400" dirty="0">
                <a:solidFill>
                  <a:schemeClr val="tx1">
                    <a:lumMod val="50000"/>
                    <a:lumOff val="50000"/>
                  </a:schemeClr>
                </a:solidFill>
              </a:rPr>
              <a:t>Lorem ipsum dolor sit </a:t>
            </a:r>
            <a:r>
              <a:rPr lang="en-US" altLang="zh-CN" sz="2400" dirty="0" err="1">
                <a:solidFill>
                  <a:schemeClr val="tx1">
                    <a:lumMod val="50000"/>
                    <a:lumOff val="50000"/>
                  </a:schemeClr>
                </a:solidFill>
              </a:rPr>
              <a:t>amet</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consectetuer</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adipiscing</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elit</a:t>
            </a:r>
            <a:r>
              <a:rPr lang="en-US" altLang="zh-CN" sz="2400" dirty="0">
                <a:solidFill>
                  <a:schemeClr val="tx1">
                    <a:lumMod val="50000"/>
                    <a:lumOff val="50000"/>
                  </a:schemeClr>
                </a:solidFill>
              </a:rPr>
              <a:t>. Duis ligula lorem, </a:t>
            </a:r>
            <a:r>
              <a:rPr lang="en-US" altLang="zh-CN" sz="2400" dirty="0" err="1">
                <a:solidFill>
                  <a:schemeClr val="tx1">
                    <a:lumMod val="50000"/>
                    <a:lumOff val="50000"/>
                  </a:schemeClr>
                </a:solidFill>
              </a:rPr>
              <a:t>consequat</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eget</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tristique</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nec</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auctor</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quis</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purus</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Vivamus</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ut</a:t>
            </a:r>
            <a:r>
              <a:rPr lang="en-US" altLang="zh-CN" sz="2400" dirty="0">
                <a:solidFill>
                  <a:schemeClr val="tx1">
                    <a:lumMod val="50000"/>
                    <a:lumOff val="50000"/>
                  </a:schemeClr>
                </a:solidFill>
              </a:rPr>
              <a:t> sem. </a:t>
            </a:r>
            <a:r>
              <a:rPr lang="en-US" altLang="zh-CN" sz="2400" dirty="0" err="1">
                <a:solidFill>
                  <a:schemeClr val="tx1">
                    <a:lumMod val="50000"/>
                    <a:lumOff val="50000"/>
                  </a:schemeClr>
                </a:solidFill>
              </a:rPr>
              <a:t>Fusce</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aliquam</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nunc</a:t>
            </a:r>
            <a:r>
              <a:rPr lang="en-US" altLang="zh-CN" sz="2400" dirty="0">
                <a:solidFill>
                  <a:schemeClr val="tx1">
                    <a:lumMod val="50000"/>
                    <a:lumOff val="50000"/>
                  </a:schemeClr>
                </a:solidFill>
              </a:rPr>
              <a:t> vitae </a:t>
            </a:r>
            <a:r>
              <a:rPr lang="en-US" altLang="zh-CN" sz="2400" dirty="0" err="1">
                <a:solidFill>
                  <a:schemeClr val="tx1">
                    <a:lumMod val="50000"/>
                    <a:lumOff val="50000"/>
                  </a:schemeClr>
                </a:solidFill>
              </a:rPr>
              <a:t>purus</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Aenean</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viverra</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malesuada</a:t>
            </a:r>
            <a:r>
              <a:rPr lang="en-US" altLang="zh-CN" sz="2400" dirty="0">
                <a:solidFill>
                  <a:schemeClr val="tx1">
                    <a:lumMod val="50000"/>
                    <a:lumOff val="50000"/>
                  </a:schemeClr>
                </a:solidFill>
              </a:rPr>
              <a:t> libero</a:t>
            </a:r>
            <a:endParaRPr lang="zh-CN" altLang="en-US" sz="2394" dirty="0">
              <a:solidFill>
                <a:schemeClr val="bg1">
                  <a:lumMod val="50000"/>
                </a:schemeClr>
              </a:solidFill>
              <a:latin typeface="方正姚体" panose="02010601030101010101" pitchFamily="2" charset="-122"/>
              <a:ea typeface="方正姚体" panose="02010601030101010101" pitchFamily="2" charset="-122"/>
            </a:endParaRPr>
          </a:p>
        </p:txBody>
      </p:sp>
      <p:sp>
        <p:nvSpPr>
          <p:cNvPr id="13" name="矩形 12"/>
          <p:cNvSpPr/>
          <p:nvPr/>
        </p:nvSpPr>
        <p:spPr>
          <a:xfrm>
            <a:off x="18195545" y="7280441"/>
            <a:ext cx="4388125" cy="2677656"/>
          </a:xfrm>
          <a:prstGeom prst="rect">
            <a:avLst/>
          </a:prstGeom>
        </p:spPr>
        <p:txBody>
          <a:bodyPr wrap="square">
            <a:spAutoFit/>
          </a:bodyPr>
          <a:lstStyle/>
          <a:p>
            <a:r>
              <a:rPr lang="en-US" altLang="zh-CN" sz="2400" dirty="0">
                <a:solidFill>
                  <a:schemeClr val="tx1">
                    <a:lumMod val="50000"/>
                    <a:lumOff val="50000"/>
                  </a:schemeClr>
                </a:solidFill>
              </a:rPr>
              <a:t>Lorem ipsum dolor sit </a:t>
            </a:r>
            <a:r>
              <a:rPr lang="en-US" altLang="zh-CN" sz="2400" dirty="0" err="1">
                <a:solidFill>
                  <a:schemeClr val="tx1">
                    <a:lumMod val="50000"/>
                    <a:lumOff val="50000"/>
                  </a:schemeClr>
                </a:solidFill>
              </a:rPr>
              <a:t>amet</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consectetuer</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adipiscing</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elit</a:t>
            </a:r>
            <a:r>
              <a:rPr lang="en-US" altLang="zh-CN" sz="2400" dirty="0">
                <a:solidFill>
                  <a:schemeClr val="tx1">
                    <a:lumMod val="50000"/>
                    <a:lumOff val="50000"/>
                  </a:schemeClr>
                </a:solidFill>
              </a:rPr>
              <a:t>. Duis ligula lorem, </a:t>
            </a:r>
            <a:r>
              <a:rPr lang="en-US" altLang="zh-CN" sz="2400" dirty="0" err="1">
                <a:solidFill>
                  <a:schemeClr val="tx1">
                    <a:lumMod val="50000"/>
                    <a:lumOff val="50000"/>
                  </a:schemeClr>
                </a:solidFill>
              </a:rPr>
              <a:t>consequat</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eget</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tristique</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nec</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auctor</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quis</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purus</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Vivamus</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ut</a:t>
            </a:r>
            <a:r>
              <a:rPr lang="en-US" altLang="zh-CN" sz="2400" dirty="0">
                <a:solidFill>
                  <a:schemeClr val="tx1">
                    <a:lumMod val="50000"/>
                    <a:lumOff val="50000"/>
                  </a:schemeClr>
                </a:solidFill>
              </a:rPr>
              <a:t> sem. </a:t>
            </a:r>
            <a:r>
              <a:rPr lang="en-US" altLang="zh-CN" sz="2400" dirty="0" err="1">
                <a:solidFill>
                  <a:schemeClr val="tx1">
                    <a:lumMod val="50000"/>
                    <a:lumOff val="50000"/>
                  </a:schemeClr>
                </a:solidFill>
              </a:rPr>
              <a:t>Fusce</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aliquam</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nunc</a:t>
            </a:r>
            <a:r>
              <a:rPr lang="en-US" altLang="zh-CN" sz="2400" dirty="0">
                <a:solidFill>
                  <a:schemeClr val="tx1">
                    <a:lumMod val="50000"/>
                    <a:lumOff val="50000"/>
                  </a:schemeClr>
                </a:solidFill>
              </a:rPr>
              <a:t> vitae </a:t>
            </a:r>
            <a:r>
              <a:rPr lang="en-US" altLang="zh-CN" sz="2400" dirty="0" err="1">
                <a:solidFill>
                  <a:schemeClr val="tx1">
                    <a:lumMod val="50000"/>
                    <a:lumOff val="50000"/>
                  </a:schemeClr>
                </a:solidFill>
              </a:rPr>
              <a:t>purus</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Aenean</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viverra</a:t>
            </a:r>
            <a:r>
              <a:rPr lang="en-US" altLang="zh-CN" sz="2400" dirty="0">
                <a:solidFill>
                  <a:schemeClr val="tx1">
                    <a:lumMod val="50000"/>
                    <a:lumOff val="50000"/>
                  </a:schemeClr>
                </a:solidFill>
              </a:rPr>
              <a:t> </a:t>
            </a:r>
            <a:r>
              <a:rPr lang="en-US" altLang="zh-CN" sz="2400" dirty="0" err="1">
                <a:solidFill>
                  <a:schemeClr val="tx1">
                    <a:lumMod val="50000"/>
                    <a:lumOff val="50000"/>
                  </a:schemeClr>
                </a:solidFill>
              </a:rPr>
              <a:t>malesuada</a:t>
            </a:r>
            <a:r>
              <a:rPr lang="en-US" altLang="zh-CN" sz="2400" dirty="0">
                <a:solidFill>
                  <a:schemeClr val="tx1">
                    <a:lumMod val="50000"/>
                    <a:lumOff val="50000"/>
                  </a:schemeClr>
                </a:solidFill>
              </a:rPr>
              <a:t> libero</a:t>
            </a:r>
            <a:endParaRPr lang="zh-CN" altLang="en-US" sz="2394" dirty="0">
              <a:solidFill>
                <a:schemeClr val="bg1">
                  <a:lumMod val="50000"/>
                </a:schemeClr>
              </a:solidFill>
              <a:latin typeface="方正姚体" panose="02010601030101010101" pitchFamily="2" charset="-122"/>
              <a:ea typeface="方正姚体" panose="02010601030101010101" pitchFamily="2" charset="-122"/>
            </a:endParaRPr>
          </a:p>
        </p:txBody>
      </p:sp>
      <p:pic>
        <p:nvPicPr>
          <p:cNvPr id="14" name="图片占位符 6">
            <a:extLst>
              <a:ext uri="{FF2B5EF4-FFF2-40B4-BE49-F238E27FC236}">
                <a16:creationId xmlns:a16="http://schemas.microsoft.com/office/drawing/2014/main" xmlns="" id="{F94C2403-C0F4-4BB4-9B06-2BB841A5A120}"/>
              </a:ext>
            </a:extLst>
          </p:cNvPr>
          <p:cNvPicPr>
            <a:picLocks noChangeAspect="1"/>
          </p:cNvPicPr>
          <p:nvPr/>
        </p:nvPicPr>
        <p:blipFill>
          <a:blip r:embed="rId4">
            <a:extLst>
              <a:ext uri="{28A0092B-C50C-407E-A947-70E740481C1C}">
                <a14:useLocalDpi xmlns:a14="http://schemas.microsoft.com/office/drawing/2010/main" val="0"/>
              </a:ext>
            </a:extLst>
          </a:blip>
          <a:srcRect l="34411" r="34411"/>
          <a:stretch>
            <a:fillRect/>
          </a:stretch>
        </p:blipFill>
        <p:spPr>
          <a:xfrm>
            <a:off x="7056437" y="7696200"/>
            <a:ext cx="11125200" cy="11150709"/>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p:spPr>
      </p:pic>
    </p:spTree>
    <p:extLst>
      <p:ext uri="{BB962C8B-B14F-4D97-AF65-F5344CB8AC3E}">
        <p14:creationId xmlns:p14="http://schemas.microsoft.com/office/powerpoint/2010/main" val="3724632594"/>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2" presetClass="entr" presetSubtype="4"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p:tgtEl>
                                          <p:spTgt spid="4"/>
                                        </p:tgtEl>
                                        <p:attrNameLst>
                                          <p:attrName>ppt_y</p:attrName>
                                        </p:attrNameLst>
                                      </p:cBhvr>
                                      <p:tavLst>
                                        <p:tav tm="0">
                                          <p:val>
                                            <p:strVal val="#ppt_y+#ppt_h*1.125000"/>
                                          </p:val>
                                        </p:tav>
                                        <p:tav tm="100000">
                                          <p:val>
                                            <p:strVal val="#ppt_y"/>
                                          </p:val>
                                        </p:tav>
                                      </p:tavLst>
                                    </p:anim>
                                    <p:animEffect transition="in" filter="wipe(up)">
                                      <p:cBhvr>
                                        <p:cTn id="12" dur="500"/>
                                        <p:tgtEl>
                                          <p:spTgt spid="4"/>
                                        </p:tgtEl>
                                      </p:cBhvr>
                                    </p:animEffect>
                                  </p:childTnLst>
                                </p:cTn>
                              </p:par>
                            </p:childTnLst>
                          </p:cTn>
                        </p:par>
                        <p:par>
                          <p:cTn id="13" fill="hold">
                            <p:stCondLst>
                              <p:cond delay="1000"/>
                            </p:stCondLst>
                            <p:childTnLst>
                              <p:par>
                                <p:cTn id="14" presetID="1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p:tgtEl>
                                          <p:spTgt spid="5"/>
                                        </p:tgtEl>
                                        <p:attrNameLst>
                                          <p:attrName>ppt_y</p:attrName>
                                        </p:attrNameLst>
                                      </p:cBhvr>
                                      <p:tavLst>
                                        <p:tav tm="0">
                                          <p:val>
                                            <p:strVal val="#ppt_y+#ppt_h*1.125000"/>
                                          </p:val>
                                        </p:tav>
                                        <p:tav tm="100000">
                                          <p:val>
                                            <p:strVal val="#ppt_y"/>
                                          </p:val>
                                        </p:tav>
                                      </p:tavLst>
                                    </p:anim>
                                    <p:animEffect transition="in" filter="wipe(up)">
                                      <p:cBhvr>
                                        <p:cTn id="17" dur="500"/>
                                        <p:tgtEl>
                                          <p:spTgt spid="5"/>
                                        </p:tgtEl>
                                      </p:cBhvr>
                                    </p:animEffect>
                                  </p:childTnLst>
                                </p:cTn>
                              </p:par>
                            </p:childTnLst>
                          </p:cTn>
                        </p:par>
                        <p:par>
                          <p:cTn id="18" fill="hold">
                            <p:stCondLst>
                              <p:cond delay="1500"/>
                            </p:stCondLst>
                            <p:childTnLst>
                              <p:par>
                                <p:cTn id="19" presetID="12" presetClass="entr" presetSubtype="4" fill="hold"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p:tgtEl>
                                          <p:spTgt spid="6"/>
                                        </p:tgtEl>
                                        <p:attrNameLst>
                                          <p:attrName>ppt_y</p:attrName>
                                        </p:attrNameLst>
                                      </p:cBhvr>
                                      <p:tavLst>
                                        <p:tav tm="0">
                                          <p:val>
                                            <p:strVal val="#ppt_y+#ppt_h*1.125000"/>
                                          </p:val>
                                        </p:tav>
                                        <p:tav tm="100000">
                                          <p:val>
                                            <p:strVal val="#ppt_y"/>
                                          </p:val>
                                        </p:tav>
                                      </p:tavLst>
                                    </p:anim>
                                    <p:animEffect transition="in" filter="wipe(up)">
                                      <p:cBhvr>
                                        <p:cTn id="22" dur="500"/>
                                        <p:tgtEl>
                                          <p:spTgt spid="6"/>
                                        </p:tgtEl>
                                      </p:cBhvr>
                                    </p:animEffect>
                                  </p:childTnLst>
                                </p:cTn>
                              </p:par>
                            </p:childTnLst>
                          </p:cTn>
                        </p:par>
                        <p:par>
                          <p:cTn id="23" fill="hold">
                            <p:stCondLst>
                              <p:cond delay="2000"/>
                            </p:stCondLst>
                            <p:childTnLst>
                              <p:par>
                                <p:cTn id="24" presetID="12" presetClass="entr" presetSubtype="4" fill="hold" nodeType="afterEffect">
                                  <p:stCondLst>
                                    <p:cond delay="0"/>
                                  </p:stCondLst>
                                  <p:childTnLst>
                                    <p:set>
                                      <p:cBhvr>
                                        <p:cTn id="25" dur="1" fill="hold">
                                          <p:stCondLst>
                                            <p:cond delay="0"/>
                                          </p:stCondLst>
                                        </p:cTn>
                                        <p:tgtEl>
                                          <p:spTgt spid="7"/>
                                        </p:tgtEl>
                                        <p:attrNameLst>
                                          <p:attrName>style.visibility</p:attrName>
                                        </p:attrNameLst>
                                      </p:cBhvr>
                                      <p:to>
                                        <p:strVal val="visible"/>
                                      </p:to>
                                    </p:set>
                                    <p:anim calcmode="lin" valueType="num">
                                      <p:cBhvr additive="base">
                                        <p:cTn id="26" dur="500"/>
                                        <p:tgtEl>
                                          <p:spTgt spid="7"/>
                                        </p:tgtEl>
                                        <p:attrNameLst>
                                          <p:attrName>ppt_y</p:attrName>
                                        </p:attrNameLst>
                                      </p:cBhvr>
                                      <p:tavLst>
                                        <p:tav tm="0">
                                          <p:val>
                                            <p:strVal val="#ppt_y+#ppt_h*1.125000"/>
                                          </p:val>
                                        </p:tav>
                                        <p:tav tm="100000">
                                          <p:val>
                                            <p:strVal val="#ppt_y"/>
                                          </p:val>
                                        </p:tav>
                                      </p:tavLst>
                                    </p:anim>
                                    <p:animEffect transition="in" filter="wipe(up)">
                                      <p:cBhvr>
                                        <p:cTn id="27" dur="500"/>
                                        <p:tgtEl>
                                          <p:spTgt spid="7"/>
                                        </p:tgtEl>
                                      </p:cBhvr>
                                    </p:animEffect>
                                  </p:childTnLst>
                                </p:cTn>
                              </p:par>
                            </p:childTnLst>
                          </p:cTn>
                        </p:par>
                        <p:par>
                          <p:cTn id="28" fill="hold">
                            <p:stCondLst>
                              <p:cond delay="2500"/>
                            </p:stCondLst>
                            <p:childTnLst>
                              <p:par>
                                <p:cTn id="29" presetID="12" presetClass="entr" presetSubtype="4"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p:tgtEl>
                                          <p:spTgt spid="8"/>
                                        </p:tgtEl>
                                        <p:attrNameLst>
                                          <p:attrName>ppt_y</p:attrName>
                                        </p:attrNameLst>
                                      </p:cBhvr>
                                      <p:tavLst>
                                        <p:tav tm="0">
                                          <p:val>
                                            <p:strVal val="#ppt_y+#ppt_h*1.125000"/>
                                          </p:val>
                                        </p:tav>
                                        <p:tav tm="100000">
                                          <p:val>
                                            <p:strVal val="#ppt_y"/>
                                          </p:val>
                                        </p:tav>
                                      </p:tavLst>
                                    </p:anim>
                                    <p:animEffect transition="in" filter="wipe(up)">
                                      <p:cBhvr>
                                        <p:cTn id="32" dur="500"/>
                                        <p:tgtEl>
                                          <p:spTgt spid="8"/>
                                        </p:tgtEl>
                                      </p:cBhvr>
                                    </p:animEffect>
                                  </p:childTnLst>
                                </p:cTn>
                              </p:par>
                            </p:childTnLst>
                          </p:cTn>
                        </p:par>
                        <p:par>
                          <p:cTn id="33" fill="hold">
                            <p:stCondLst>
                              <p:cond delay="3000"/>
                            </p:stCondLst>
                            <p:childTnLst>
                              <p:par>
                                <p:cTn id="34" presetID="22" presetClass="entr" presetSubtype="1" fill="hold" grpId="0" nodeType="after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wipe(up)">
                                      <p:cBhvr>
                                        <p:cTn id="36" dur="500"/>
                                        <p:tgtEl>
                                          <p:spTgt spid="9"/>
                                        </p:tgtEl>
                                      </p:cBhvr>
                                    </p:animEffect>
                                  </p:childTnLst>
                                </p:cTn>
                              </p:par>
                            </p:childTnLst>
                          </p:cTn>
                        </p:par>
                        <p:par>
                          <p:cTn id="37" fill="hold">
                            <p:stCondLst>
                              <p:cond delay="3500"/>
                            </p:stCondLst>
                            <p:childTnLst>
                              <p:par>
                                <p:cTn id="38" presetID="22" presetClass="entr" presetSubtype="1" fill="hold" grpId="0" nodeType="after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wipe(up)">
                                      <p:cBhvr>
                                        <p:cTn id="40" dur="500"/>
                                        <p:tgtEl>
                                          <p:spTgt spid="10"/>
                                        </p:tgtEl>
                                      </p:cBhvr>
                                    </p:animEffect>
                                  </p:childTnLst>
                                </p:cTn>
                              </p:par>
                            </p:childTnLst>
                          </p:cTn>
                        </p:par>
                        <p:par>
                          <p:cTn id="41" fill="hold">
                            <p:stCondLst>
                              <p:cond delay="4000"/>
                            </p:stCondLst>
                            <p:childTnLst>
                              <p:par>
                                <p:cTn id="42" presetID="22" presetClass="entr" presetSubtype="1" fill="hold" grpId="0" nodeType="after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wipe(up)">
                                      <p:cBhvr>
                                        <p:cTn id="44" dur="500"/>
                                        <p:tgtEl>
                                          <p:spTgt spid="11"/>
                                        </p:tgtEl>
                                      </p:cBhvr>
                                    </p:animEffect>
                                  </p:childTnLst>
                                </p:cTn>
                              </p:par>
                            </p:childTnLst>
                          </p:cTn>
                        </p:par>
                        <p:par>
                          <p:cTn id="45" fill="hold">
                            <p:stCondLst>
                              <p:cond delay="4500"/>
                            </p:stCondLst>
                            <p:childTnLst>
                              <p:par>
                                <p:cTn id="46" presetID="22" presetClass="entr" presetSubtype="1" fill="hold" grpId="0" nodeType="afterEffect">
                                  <p:stCondLst>
                                    <p:cond delay="0"/>
                                  </p:stCondLst>
                                  <p:childTnLst>
                                    <p:set>
                                      <p:cBhvr>
                                        <p:cTn id="47" dur="1" fill="hold">
                                          <p:stCondLst>
                                            <p:cond delay="0"/>
                                          </p:stCondLst>
                                        </p:cTn>
                                        <p:tgtEl>
                                          <p:spTgt spid="12"/>
                                        </p:tgtEl>
                                        <p:attrNameLst>
                                          <p:attrName>style.visibility</p:attrName>
                                        </p:attrNameLst>
                                      </p:cBhvr>
                                      <p:to>
                                        <p:strVal val="visible"/>
                                      </p:to>
                                    </p:set>
                                    <p:animEffect transition="in" filter="wipe(up)">
                                      <p:cBhvr>
                                        <p:cTn id="48" dur="500"/>
                                        <p:tgtEl>
                                          <p:spTgt spid="12"/>
                                        </p:tgtEl>
                                      </p:cBhvr>
                                    </p:animEffect>
                                  </p:childTnLst>
                                </p:cTn>
                              </p:par>
                            </p:childTnLst>
                          </p:cTn>
                        </p:par>
                        <p:par>
                          <p:cTn id="49" fill="hold">
                            <p:stCondLst>
                              <p:cond delay="5000"/>
                            </p:stCondLst>
                            <p:childTnLst>
                              <p:par>
                                <p:cTn id="50" presetID="22" presetClass="entr" presetSubtype="1" fill="hold" grpId="0" nodeType="after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wipe(up)">
                                      <p:cBhvr>
                                        <p:cTn id="5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P spid="10" grpId="0"/>
      <p:bldP spid="11" grpId="0"/>
      <p:bldP spid="12" grpId="0"/>
      <p:bldP spid="1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PA_库_กลุ่ม 8"/>
          <p:cNvGrpSpPr/>
          <p:nvPr>
            <p:custDataLst>
              <p:tags r:id="rId1"/>
            </p:custDataLst>
          </p:nvPr>
        </p:nvGrpSpPr>
        <p:grpSpPr>
          <a:xfrm>
            <a:off x="1428113" y="7543800"/>
            <a:ext cx="10886124" cy="4814399"/>
            <a:chOff x="10810024" y="7848600"/>
            <a:chExt cx="10886124" cy="4814399"/>
          </a:xfrm>
        </p:grpSpPr>
        <p:sp>
          <p:nvSpPr>
            <p:cNvPr id="10" name="TextBox 9"/>
            <p:cNvSpPr txBox="1"/>
            <p:nvPr/>
          </p:nvSpPr>
          <p:spPr>
            <a:xfrm>
              <a:off x="12334024" y="7848600"/>
              <a:ext cx="6487673" cy="1754326"/>
            </a:xfrm>
            <a:prstGeom prst="rect">
              <a:avLst/>
            </a:prstGeom>
            <a:noFill/>
          </p:spPr>
          <p:txBody>
            <a:bodyPr wrap="none" rtlCol="0">
              <a:spAutoFit/>
            </a:bodyPr>
            <a:lstStyle/>
            <a:p>
              <a:r>
                <a:rPr lang="en-US" sz="5400" b="1" dirty="0">
                  <a:latin typeface="Lato Black" charset="0"/>
                  <a:ea typeface="Lato Black" charset="0"/>
                  <a:cs typeface="Lato Black" charset="0"/>
                </a:rPr>
                <a:t>PRESENTS</a:t>
              </a:r>
            </a:p>
            <a:p>
              <a:r>
                <a:rPr lang="en-US" sz="5400" b="1" dirty="0">
                  <a:solidFill>
                    <a:schemeClr val="bg1">
                      <a:lumMod val="75000"/>
                    </a:schemeClr>
                  </a:solidFill>
                  <a:latin typeface="Lato Black" charset="0"/>
                  <a:ea typeface="Lato Black" charset="0"/>
                  <a:cs typeface="Lato Black" charset="0"/>
                </a:rPr>
                <a:t>About our Company</a:t>
              </a:r>
            </a:p>
          </p:txBody>
        </p:sp>
        <p:sp>
          <p:nvSpPr>
            <p:cNvPr id="11" name="TextBox 10"/>
            <p:cNvSpPr txBox="1"/>
            <p:nvPr/>
          </p:nvSpPr>
          <p:spPr>
            <a:xfrm>
              <a:off x="12085637" y="10287000"/>
              <a:ext cx="9610511" cy="2375999"/>
            </a:xfrm>
            <a:prstGeom prst="rect">
              <a:avLst/>
            </a:prstGeom>
            <a:noFill/>
          </p:spPr>
          <p:txBody>
            <a:bodyPr wrap="square" lIns="219419" tIns="109710" rIns="219419" bIns="109710" rtlCol="0">
              <a:spAutoFit/>
            </a:bodyPr>
            <a:lstStyle/>
            <a:p>
              <a:pPr algn="just"/>
              <a:r>
                <a:rPr lang="en-US" sz="2800" dirty="0" err="1">
                  <a:solidFill>
                    <a:schemeClr val="tx1">
                      <a:lumMod val="50000"/>
                      <a:lumOff val="50000"/>
                    </a:schemeClr>
                  </a:solidFill>
                </a:rPr>
                <a:t>Lorem</a:t>
              </a:r>
              <a:r>
                <a:rPr lang="en-US" sz="2800" dirty="0">
                  <a:solidFill>
                    <a:schemeClr val="tx1">
                      <a:lumMod val="50000"/>
                      <a:lumOff val="50000"/>
                    </a:schemeClr>
                  </a:solidFill>
                </a:rPr>
                <a:t> </a:t>
              </a:r>
              <a:r>
                <a:rPr lang="en-US" sz="2800" dirty="0" err="1">
                  <a:solidFill>
                    <a:schemeClr val="tx1">
                      <a:lumMod val="50000"/>
                      <a:lumOff val="50000"/>
                    </a:schemeClr>
                  </a:solidFill>
                </a:rPr>
                <a:t>ipsum</a:t>
              </a:r>
              <a:r>
                <a:rPr lang="en-US" sz="2800" dirty="0">
                  <a:solidFill>
                    <a:schemeClr val="tx1">
                      <a:lumMod val="50000"/>
                      <a:lumOff val="50000"/>
                    </a:schemeClr>
                  </a:solidFill>
                </a:rPr>
                <a:t> dolor sit </a:t>
              </a:r>
              <a:r>
                <a:rPr lang="en-US" sz="2800" dirty="0" err="1">
                  <a:solidFill>
                    <a:schemeClr val="tx1">
                      <a:lumMod val="50000"/>
                      <a:lumOff val="50000"/>
                    </a:schemeClr>
                  </a:solidFill>
                </a:rPr>
                <a:t>amet</a:t>
              </a:r>
              <a:r>
                <a:rPr lang="en-US" sz="2800" dirty="0">
                  <a:solidFill>
                    <a:schemeClr val="tx1">
                      <a:lumMod val="50000"/>
                      <a:lumOff val="50000"/>
                    </a:schemeClr>
                  </a:solidFill>
                </a:rPr>
                <a:t>, </a:t>
              </a:r>
              <a:r>
                <a:rPr lang="en-US" sz="2800" dirty="0" err="1">
                  <a:solidFill>
                    <a:schemeClr val="tx1">
                      <a:lumMod val="50000"/>
                      <a:lumOff val="50000"/>
                    </a:schemeClr>
                  </a:solidFill>
                </a:rPr>
                <a:t>consectetuer</a:t>
              </a:r>
              <a:r>
                <a:rPr lang="en-US" sz="2800" dirty="0">
                  <a:solidFill>
                    <a:schemeClr val="tx1">
                      <a:lumMod val="50000"/>
                      <a:lumOff val="50000"/>
                    </a:schemeClr>
                  </a:solidFill>
                </a:rPr>
                <a:t> </a:t>
              </a:r>
              <a:r>
                <a:rPr lang="en-US" sz="2800" dirty="0" err="1">
                  <a:solidFill>
                    <a:schemeClr val="tx1">
                      <a:lumMod val="50000"/>
                      <a:lumOff val="50000"/>
                    </a:schemeClr>
                  </a:solidFill>
                </a:rPr>
                <a:t>adipiscing</a:t>
              </a:r>
              <a:r>
                <a:rPr lang="en-US" sz="2800" dirty="0">
                  <a:solidFill>
                    <a:schemeClr val="tx1">
                      <a:lumMod val="50000"/>
                      <a:lumOff val="50000"/>
                    </a:schemeClr>
                  </a:solidFill>
                </a:rPr>
                <a:t> </a:t>
              </a:r>
              <a:r>
                <a:rPr lang="en-US" sz="2800" dirty="0" err="1">
                  <a:solidFill>
                    <a:schemeClr val="tx1">
                      <a:lumMod val="50000"/>
                      <a:lumOff val="50000"/>
                    </a:schemeClr>
                  </a:solidFill>
                </a:rPr>
                <a:t>elit</a:t>
              </a:r>
              <a:r>
                <a:rPr lang="en-US" sz="2800" dirty="0">
                  <a:solidFill>
                    <a:schemeClr val="tx1">
                      <a:lumMod val="50000"/>
                      <a:lumOff val="50000"/>
                    </a:schemeClr>
                  </a:solidFill>
                </a:rPr>
                <a:t>. </a:t>
              </a:r>
              <a:r>
                <a:rPr lang="en-US" sz="2800" dirty="0" err="1">
                  <a:solidFill>
                    <a:schemeClr val="tx1">
                      <a:lumMod val="50000"/>
                      <a:lumOff val="50000"/>
                    </a:schemeClr>
                  </a:solidFill>
                </a:rPr>
                <a:t>Duis</a:t>
              </a:r>
              <a:r>
                <a:rPr lang="en-US" sz="2800" dirty="0">
                  <a:solidFill>
                    <a:schemeClr val="tx1">
                      <a:lumMod val="50000"/>
                      <a:lumOff val="50000"/>
                    </a:schemeClr>
                  </a:solidFill>
                </a:rPr>
                <a:t> ligula </a:t>
              </a:r>
              <a:r>
                <a:rPr lang="en-US" sz="2800" dirty="0" err="1">
                  <a:solidFill>
                    <a:schemeClr val="tx1">
                      <a:lumMod val="50000"/>
                      <a:lumOff val="50000"/>
                    </a:schemeClr>
                  </a:solidFill>
                </a:rPr>
                <a:t>lorem</a:t>
              </a:r>
              <a:r>
                <a:rPr lang="en-US" sz="2800" dirty="0">
                  <a:solidFill>
                    <a:schemeClr val="tx1">
                      <a:lumMod val="50000"/>
                      <a:lumOff val="50000"/>
                    </a:schemeClr>
                  </a:solidFill>
                </a:rPr>
                <a:t>, </a:t>
              </a:r>
              <a:r>
                <a:rPr lang="en-US" sz="2800" dirty="0" err="1">
                  <a:solidFill>
                    <a:schemeClr val="tx1">
                      <a:lumMod val="50000"/>
                      <a:lumOff val="50000"/>
                    </a:schemeClr>
                  </a:solidFill>
                </a:rPr>
                <a:t>consequat</a:t>
              </a:r>
              <a:r>
                <a:rPr lang="en-US" sz="2800" dirty="0">
                  <a:solidFill>
                    <a:schemeClr val="tx1">
                      <a:lumMod val="50000"/>
                      <a:lumOff val="50000"/>
                    </a:schemeClr>
                  </a:solidFill>
                </a:rPr>
                <a:t> </a:t>
              </a:r>
              <a:r>
                <a:rPr lang="en-US" sz="2800" dirty="0" err="1">
                  <a:solidFill>
                    <a:schemeClr val="tx1">
                      <a:lumMod val="50000"/>
                      <a:lumOff val="50000"/>
                    </a:schemeClr>
                  </a:solidFill>
                </a:rPr>
                <a:t>eget</a:t>
              </a:r>
              <a:r>
                <a:rPr lang="en-US" sz="2800" dirty="0">
                  <a:solidFill>
                    <a:schemeClr val="tx1">
                      <a:lumMod val="50000"/>
                      <a:lumOff val="50000"/>
                    </a:schemeClr>
                  </a:solidFill>
                </a:rPr>
                <a:t>, </a:t>
              </a:r>
              <a:r>
                <a:rPr lang="en-US" sz="2800" dirty="0" err="1">
                  <a:solidFill>
                    <a:schemeClr val="tx1">
                      <a:lumMod val="50000"/>
                      <a:lumOff val="50000"/>
                    </a:schemeClr>
                  </a:solidFill>
                </a:rPr>
                <a:t>tristique</a:t>
              </a:r>
              <a:r>
                <a:rPr lang="en-US" sz="2800" dirty="0">
                  <a:solidFill>
                    <a:schemeClr val="tx1">
                      <a:lumMod val="50000"/>
                      <a:lumOff val="50000"/>
                    </a:schemeClr>
                  </a:solidFill>
                </a:rPr>
                <a:t> </a:t>
              </a:r>
              <a:r>
                <a:rPr lang="en-US" sz="2800" dirty="0" err="1">
                  <a:solidFill>
                    <a:schemeClr val="tx1">
                      <a:lumMod val="50000"/>
                      <a:lumOff val="50000"/>
                    </a:schemeClr>
                  </a:solidFill>
                </a:rPr>
                <a:t>nec</a:t>
              </a:r>
              <a:r>
                <a:rPr lang="en-US" sz="2800" dirty="0">
                  <a:solidFill>
                    <a:schemeClr val="tx1">
                      <a:lumMod val="50000"/>
                      <a:lumOff val="50000"/>
                    </a:schemeClr>
                  </a:solidFill>
                </a:rPr>
                <a:t>, </a:t>
              </a:r>
              <a:r>
                <a:rPr lang="en-US" sz="2800" dirty="0" err="1">
                  <a:solidFill>
                    <a:schemeClr val="tx1">
                      <a:lumMod val="50000"/>
                      <a:lumOff val="50000"/>
                    </a:schemeClr>
                  </a:solidFill>
                </a:rPr>
                <a:t>auctor</a:t>
              </a:r>
              <a:r>
                <a:rPr lang="en-US" sz="2800" dirty="0">
                  <a:solidFill>
                    <a:schemeClr val="tx1">
                      <a:lumMod val="50000"/>
                      <a:lumOff val="50000"/>
                    </a:schemeClr>
                  </a:solidFill>
                </a:rPr>
                <a:t> </a:t>
              </a:r>
              <a:r>
                <a:rPr lang="en-US" sz="2800" dirty="0" err="1">
                  <a:solidFill>
                    <a:schemeClr val="tx1">
                      <a:lumMod val="50000"/>
                      <a:lumOff val="50000"/>
                    </a:schemeClr>
                  </a:solidFill>
                </a:rPr>
                <a:t>quis</a:t>
              </a:r>
              <a:r>
                <a:rPr lang="en-US" sz="2800" dirty="0">
                  <a:solidFill>
                    <a:schemeClr val="tx1">
                      <a:lumMod val="50000"/>
                      <a:lumOff val="50000"/>
                    </a:schemeClr>
                  </a:solidFill>
                </a:rPr>
                <a:t>, </a:t>
              </a:r>
              <a:r>
                <a:rPr lang="en-US" sz="2800" dirty="0" err="1">
                  <a:solidFill>
                    <a:schemeClr val="tx1">
                      <a:lumMod val="50000"/>
                      <a:lumOff val="50000"/>
                    </a:schemeClr>
                  </a:solidFill>
                </a:rPr>
                <a:t>purus</a:t>
              </a:r>
              <a:r>
                <a:rPr lang="en-US" sz="2800" dirty="0">
                  <a:solidFill>
                    <a:schemeClr val="tx1">
                      <a:lumMod val="50000"/>
                      <a:lumOff val="50000"/>
                    </a:schemeClr>
                  </a:solidFill>
                </a:rPr>
                <a:t>. </a:t>
              </a:r>
              <a:r>
                <a:rPr lang="en-US" sz="2800" dirty="0" err="1">
                  <a:solidFill>
                    <a:schemeClr val="tx1">
                      <a:lumMod val="50000"/>
                      <a:lumOff val="50000"/>
                    </a:schemeClr>
                  </a:solidFill>
                </a:rPr>
                <a:t>Vivamus</a:t>
              </a:r>
              <a:r>
                <a:rPr lang="en-US" sz="2800" dirty="0">
                  <a:solidFill>
                    <a:schemeClr val="tx1">
                      <a:lumMod val="50000"/>
                      <a:lumOff val="50000"/>
                    </a:schemeClr>
                  </a:solidFill>
                </a:rPr>
                <a:t> </a:t>
              </a:r>
              <a:r>
                <a:rPr lang="en-US" sz="2800" dirty="0" err="1">
                  <a:solidFill>
                    <a:schemeClr val="tx1">
                      <a:lumMod val="50000"/>
                      <a:lumOff val="50000"/>
                    </a:schemeClr>
                  </a:solidFill>
                </a:rPr>
                <a:t>ut</a:t>
              </a:r>
              <a:r>
                <a:rPr lang="en-US" sz="2800" dirty="0">
                  <a:solidFill>
                    <a:schemeClr val="tx1">
                      <a:lumMod val="50000"/>
                      <a:lumOff val="50000"/>
                    </a:schemeClr>
                  </a:solidFill>
                </a:rPr>
                <a:t> sem. </a:t>
              </a:r>
              <a:r>
                <a:rPr lang="en-US" sz="2800" dirty="0" err="1">
                  <a:solidFill>
                    <a:schemeClr val="tx1">
                      <a:lumMod val="50000"/>
                      <a:lumOff val="50000"/>
                    </a:schemeClr>
                  </a:solidFill>
                </a:rPr>
                <a:t>Fusce</a:t>
              </a:r>
              <a:r>
                <a:rPr lang="en-US" sz="2800" dirty="0">
                  <a:solidFill>
                    <a:schemeClr val="tx1">
                      <a:lumMod val="50000"/>
                      <a:lumOff val="50000"/>
                    </a:schemeClr>
                  </a:solidFill>
                </a:rPr>
                <a:t> </a:t>
              </a:r>
              <a:r>
                <a:rPr lang="en-US" sz="2800" dirty="0" err="1">
                  <a:solidFill>
                    <a:schemeClr val="tx1">
                      <a:lumMod val="50000"/>
                      <a:lumOff val="50000"/>
                    </a:schemeClr>
                  </a:solidFill>
                </a:rPr>
                <a:t>aliquam</a:t>
              </a:r>
              <a:r>
                <a:rPr lang="en-US" sz="2800" dirty="0">
                  <a:solidFill>
                    <a:schemeClr val="tx1">
                      <a:lumMod val="50000"/>
                      <a:lumOff val="50000"/>
                    </a:schemeClr>
                  </a:solidFill>
                </a:rPr>
                <a:t> </a:t>
              </a:r>
              <a:r>
                <a:rPr lang="en-US" sz="2800" dirty="0" err="1">
                  <a:solidFill>
                    <a:schemeClr val="tx1">
                      <a:lumMod val="50000"/>
                      <a:lumOff val="50000"/>
                    </a:schemeClr>
                  </a:solidFill>
                </a:rPr>
                <a:t>nunc</a:t>
              </a:r>
              <a:r>
                <a:rPr lang="en-US" sz="2800" dirty="0">
                  <a:solidFill>
                    <a:schemeClr val="tx1">
                      <a:lumMod val="50000"/>
                      <a:lumOff val="50000"/>
                    </a:schemeClr>
                  </a:solidFill>
                </a:rPr>
                <a:t> vitae </a:t>
              </a:r>
              <a:r>
                <a:rPr lang="en-US" sz="2800" dirty="0" err="1">
                  <a:solidFill>
                    <a:schemeClr val="tx1">
                      <a:lumMod val="50000"/>
                      <a:lumOff val="50000"/>
                    </a:schemeClr>
                  </a:solidFill>
                </a:rPr>
                <a:t>purus</a:t>
              </a:r>
              <a:r>
                <a:rPr lang="en-US" sz="2800" dirty="0">
                  <a:solidFill>
                    <a:schemeClr val="tx1">
                      <a:lumMod val="50000"/>
                      <a:lumOff val="50000"/>
                    </a:schemeClr>
                  </a:solidFill>
                </a:rPr>
                <a:t>. </a:t>
              </a:r>
              <a:r>
                <a:rPr lang="en-US" sz="2800" dirty="0" err="1">
                  <a:solidFill>
                    <a:schemeClr val="tx1">
                      <a:lumMod val="50000"/>
                      <a:lumOff val="50000"/>
                    </a:schemeClr>
                  </a:solidFill>
                </a:rPr>
                <a:t>Aenean</a:t>
              </a:r>
              <a:r>
                <a:rPr lang="en-US" sz="2800" dirty="0">
                  <a:solidFill>
                    <a:schemeClr val="tx1">
                      <a:lumMod val="50000"/>
                      <a:lumOff val="50000"/>
                    </a:schemeClr>
                  </a:solidFill>
                </a:rPr>
                <a:t> </a:t>
              </a:r>
              <a:r>
                <a:rPr lang="en-US" sz="2800" dirty="0" err="1">
                  <a:solidFill>
                    <a:schemeClr val="tx1">
                      <a:lumMod val="50000"/>
                      <a:lumOff val="50000"/>
                    </a:schemeClr>
                  </a:solidFill>
                </a:rPr>
                <a:t>viverra</a:t>
              </a:r>
              <a:r>
                <a:rPr lang="en-US" sz="2800" dirty="0">
                  <a:solidFill>
                    <a:schemeClr val="tx1">
                      <a:lumMod val="50000"/>
                      <a:lumOff val="50000"/>
                    </a:schemeClr>
                  </a:solidFill>
                </a:rPr>
                <a:t> </a:t>
              </a:r>
              <a:r>
                <a:rPr lang="en-US" sz="2800" dirty="0" err="1">
                  <a:solidFill>
                    <a:schemeClr val="tx1">
                      <a:lumMod val="50000"/>
                      <a:lumOff val="50000"/>
                    </a:schemeClr>
                  </a:solidFill>
                </a:rPr>
                <a:t>malesuada</a:t>
              </a:r>
              <a:r>
                <a:rPr lang="en-US" sz="2800" dirty="0">
                  <a:solidFill>
                    <a:schemeClr val="tx1">
                      <a:lumMod val="50000"/>
                      <a:lumOff val="50000"/>
                    </a:schemeClr>
                  </a:solidFill>
                </a:rPr>
                <a:t> </a:t>
              </a:r>
              <a:r>
                <a:rPr lang="en-US" sz="2800" dirty="0" err="1">
                  <a:solidFill>
                    <a:schemeClr val="tx1">
                      <a:lumMod val="50000"/>
                      <a:lumOff val="50000"/>
                    </a:schemeClr>
                  </a:solidFill>
                </a:rPr>
                <a:t>libero</a:t>
              </a:r>
              <a:r>
                <a:rPr lang="en-US" sz="2800" dirty="0">
                  <a:solidFill>
                    <a:schemeClr val="tx1">
                      <a:lumMod val="50000"/>
                      <a:lumOff val="50000"/>
                    </a:schemeClr>
                  </a:solidFill>
                </a:rPr>
                <a:t>. </a:t>
              </a:r>
              <a:r>
                <a:rPr lang="en-US" sz="2800" dirty="0" err="1">
                  <a:solidFill>
                    <a:schemeClr val="tx1">
                      <a:lumMod val="50000"/>
                      <a:lumOff val="50000"/>
                    </a:schemeClr>
                  </a:solidFill>
                </a:rPr>
                <a:t>Fusce</a:t>
              </a:r>
              <a:r>
                <a:rPr lang="en-US" sz="2800" dirty="0">
                  <a:solidFill>
                    <a:schemeClr val="tx1">
                      <a:lumMod val="50000"/>
                      <a:lumOff val="50000"/>
                    </a:schemeClr>
                  </a:solidFill>
                </a:rPr>
                <a:t> ac quam. </a:t>
              </a:r>
              <a:r>
                <a:rPr lang="en-US" sz="2800" dirty="0" err="1">
                  <a:solidFill>
                    <a:schemeClr val="tx1">
                      <a:lumMod val="50000"/>
                      <a:lumOff val="50000"/>
                    </a:schemeClr>
                  </a:solidFill>
                </a:rPr>
                <a:t>Donec</a:t>
              </a:r>
              <a:r>
                <a:rPr lang="en-US" sz="2800" dirty="0">
                  <a:solidFill>
                    <a:schemeClr val="tx1">
                      <a:lumMod val="50000"/>
                      <a:lumOff val="50000"/>
                    </a:schemeClr>
                  </a:solidFill>
                </a:rPr>
                <a:t> </a:t>
              </a:r>
              <a:r>
                <a:rPr lang="en-US" sz="2800" dirty="0" err="1">
                  <a:solidFill>
                    <a:schemeClr val="tx1">
                      <a:lumMod val="50000"/>
                      <a:lumOff val="50000"/>
                    </a:schemeClr>
                  </a:solidFill>
                </a:rPr>
                <a:t>neque</a:t>
              </a:r>
              <a:r>
                <a:rPr lang="en-US" sz="2800" dirty="0">
                  <a:solidFill>
                    <a:schemeClr val="tx1">
                      <a:lumMod val="50000"/>
                      <a:lumOff val="50000"/>
                    </a:schemeClr>
                  </a:solidFill>
                </a:rPr>
                <a:t>. </a:t>
              </a:r>
              <a:r>
                <a:rPr lang="en-US" sz="2800" dirty="0" err="1">
                  <a:solidFill>
                    <a:schemeClr val="tx1">
                      <a:lumMod val="50000"/>
                      <a:lumOff val="50000"/>
                    </a:schemeClr>
                  </a:solidFill>
                </a:rPr>
                <a:t>Nunc</a:t>
              </a:r>
              <a:r>
                <a:rPr lang="en-US" sz="2800" dirty="0">
                  <a:solidFill>
                    <a:schemeClr val="tx1">
                      <a:lumMod val="50000"/>
                      <a:lumOff val="50000"/>
                    </a:schemeClr>
                  </a:solidFill>
                </a:rPr>
                <a:t> </a:t>
              </a:r>
              <a:r>
                <a:rPr lang="en-US" sz="2800" dirty="0" err="1">
                  <a:solidFill>
                    <a:schemeClr val="tx1">
                      <a:lumMod val="50000"/>
                      <a:lumOff val="50000"/>
                    </a:schemeClr>
                  </a:solidFill>
                </a:rPr>
                <a:t>venenatis</a:t>
              </a:r>
              <a:r>
                <a:rPr lang="en-US" sz="2800" dirty="0">
                  <a:solidFill>
                    <a:schemeClr val="tx1">
                      <a:lumMod val="50000"/>
                      <a:lumOff val="50000"/>
                    </a:schemeClr>
                  </a:solidFill>
                </a:rPr>
                <a:t> </a:t>
              </a:r>
              <a:r>
                <a:rPr lang="en-US" sz="2800" dirty="0" err="1">
                  <a:solidFill>
                    <a:schemeClr val="tx1">
                      <a:lumMod val="50000"/>
                      <a:lumOff val="50000"/>
                    </a:schemeClr>
                  </a:solidFill>
                </a:rPr>
                <a:t>enim</a:t>
              </a:r>
              <a:r>
                <a:rPr lang="en-US" sz="2800" dirty="0">
                  <a:solidFill>
                    <a:schemeClr val="tx1">
                      <a:lumMod val="50000"/>
                      <a:lumOff val="50000"/>
                    </a:schemeClr>
                  </a:solidFill>
                </a:rPr>
                <a:t> </a:t>
              </a:r>
              <a:r>
                <a:rPr lang="en-US" sz="2800" dirty="0" err="1">
                  <a:solidFill>
                    <a:schemeClr val="tx1">
                      <a:lumMod val="50000"/>
                      <a:lumOff val="50000"/>
                    </a:schemeClr>
                  </a:solidFill>
                </a:rPr>
                <a:t>nec</a:t>
              </a:r>
              <a:r>
                <a:rPr lang="en-US" sz="2800" dirty="0">
                  <a:solidFill>
                    <a:schemeClr val="tx1">
                      <a:lumMod val="50000"/>
                      <a:lumOff val="50000"/>
                    </a:schemeClr>
                  </a:solidFill>
                </a:rPr>
                <a:t> quam. </a:t>
              </a:r>
            </a:p>
          </p:txBody>
        </p:sp>
        <p:grpSp>
          <p:nvGrpSpPr>
            <p:cNvPr id="12" name="กลุ่ม 11"/>
            <p:cNvGrpSpPr/>
            <p:nvPr/>
          </p:nvGrpSpPr>
          <p:grpSpPr>
            <a:xfrm flipH="1">
              <a:off x="10810024" y="8382000"/>
              <a:ext cx="3409213" cy="2362200"/>
              <a:chOff x="19858037" y="2069184"/>
              <a:chExt cx="2902866" cy="2362200"/>
            </a:xfrm>
          </p:grpSpPr>
          <p:sp>
            <p:nvSpPr>
              <p:cNvPr id="13" name="Rectangle 35"/>
              <p:cNvSpPr/>
              <p:nvPr/>
            </p:nvSpPr>
            <p:spPr>
              <a:xfrm rot="16200000">
                <a:off x="20742212" y="3174693"/>
                <a:ext cx="2362200" cy="15118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14" name="Rectangle 35"/>
              <p:cNvSpPr/>
              <p:nvPr/>
            </p:nvSpPr>
            <p:spPr>
              <a:xfrm>
                <a:off x="19858037" y="3647513"/>
                <a:ext cx="2902866"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grpSp>
      <p:grpSp>
        <p:nvGrpSpPr>
          <p:cNvPr id="23" name="PA_库_กลุ่ม 22"/>
          <p:cNvGrpSpPr/>
          <p:nvPr>
            <p:custDataLst>
              <p:tags r:id="rId2"/>
            </p:custDataLst>
          </p:nvPr>
        </p:nvGrpSpPr>
        <p:grpSpPr>
          <a:xfrm>
            <a:off x="1874837" y="2057400"/>
            <a:ext cx="7563689" cy="5638800"/>
            <a:chOff x="1874837" y="2057400"/>
            <a:chExt cx="7563689" cy="5638800"/>
          </a:xfrm>
        </p:grpSpPr>
        <p:sp>
          <p:nvSpPr>
            <p:cNvPr id="15" name="TextBox 14"/>
            <p:cNvSpPr txBox="1"/>
            <p:nvPr/>
          </p:nvSpPr>
          <p:spPr>
            <a:xfrm>
              <a:off x="7605070" y="2187000"/>
              <a:ext cx="1833456" cy="5509200"/>
            </a:xfrm>
            <a:prstGeom prst="rect">
              <a:avLst/>
            </a:prstGeom>
            <a:noFill/>
          </p:spPr>
          <p:txBody>
            <a:bodyPr wrap="square" rtlCol="0" anchor="t">
              <a:spAutoFit/>
            </a:bodyPr>
            <a:lstStyle/>
            <a:p>
              <a:pPr algn="ctr"/>
              <a:r>
                <a:rPr lang="en-US" sz="8800" dirty="0">
                  <a:latin typeface="Lato Black" pitchFamily="34" charset="0"/>
                  <a:ea typeface="Lato Black" pitchFamily="34" charset="0"/>
                  <a:cs typeface="Lato Black" pitchFamily="34" charset="0"/>
                </a:rPr>
                <a:t>VISION</a:t>
              </a:r>
            </a:p>
          </p:txBody>
        </p:sp>
        <p:grpSp>
          <p:nvGrpSpPr>
            <p:cNvPr id="16" name="กลุ่ม 15"/>
            <p:cNvGrpSpPr/>
            <p:nvPr/>
          </p:nvGrpSpPr>
          <p:grpSpPr>
            <a:xfrm flipV="1">
              <a:off x="1874837" y="2057400"/>
              <a:ext cx="3753652" cy="4347861"/>
              <a:chOff x="15886049" y="1316374"/>
              <a:chExt cx="2752788" cy="2879241"/>
            </a:xfrm>
          </p:grpSpPr>
          <p:grpSp>
            <p:nvGrpSpPr>
              <p:cNvPr id="17" name="กลุ่ม 16"/>
              <p:cNvGrpSpPr/>
              <p:nvPr/>
            </p:nvGrpSpPr>
            <p:grpSpPr>
              <a:xfrm>
                <a:off x="15886049" y="2066917"/>
                <a:ext cx="2752788" cy="2128698"/>
                <a:chOff x="20487868" y="6875047"/>
                <a:chExt cx="2752788" cy="2128698"/>
              </a:xfrm>
            </p:grpSpPr>
            <p:sp>
              <p:nvSpPr>
                <p:cNvPr id="19" name="สามเหลี่ยมหน้าจั่ว 18"/>
                <p:cNvSpPr/>
                <p:nvPr/>
              </p:nvSpPr>
              <p:spPr>
                <a:xfrm flipV="1">
                  <a:off x="20487868" y="8133373"/>
                  <a:ext cx="1533145" cy="870372"/>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20" name="สามเหลี่ยมหน้าจั่ว 19"/>
                <p:cNvSpPr/>
                <p:nvPr/>
              </p:nvSpPr>
              <p:spPr>
                <a:xfrm flipV="1">
                  <a:off x="22355711" y="8106744"/>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21" name="สามเหลี่ยมหน้าจั่ว 20"/>
                <p:cNvSpPr/>
                <p:nvPr/>
              </p:nvSpPr>
              <p:spPr>
                <a:xfrm>
                  <a:off x="21458069" y="6875047"/>
                  <a:ext cx="1256928" cy="1083559"/>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sp>
            <p:nvSpPr>
              <p:cNvPr id="18" name="สามเหลี่ยมหน้าจั่ว 17"/>
              <p:cNvSpPr/>
              <p:nvPr/>
            </p:nvSpPr>
            <p:spPr>
              <a:xfrm flipV="1">
                <a:off x="16828386" y="1316374"/>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sp>
          <p:nvSpPr>
            <p:cNvPr id="22" name="Subtitle 2"/>
            <p:cNvSpPr txBox="1">
              <a:spLocks noChangeArrowheads="1"/>
            </p:cNvSpPr>
            <p:nvPr/>
          </p:nvSpPr>
          <p:spPr bwMode="auto">
            <a:xfrm>
              <a:off x="5248274" y="4339078"/>
              <a:ext cx="1198563" cy="1390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ts val="1000"/>
                </a:spcBef>
                <a:buFont typeface="Arial" pitchFamily="34" charset="0"/>
                <a:buNone/>
              </a:pPr>
              <a:r>
                <a:rPr lang="id-ID" sz="30000" b="1" dirty="0">
                  <a:solidFill>
                    <a:srgbClr val="121313"/>
                  </a:solidFill>
                  <a:latin typeface="Lato" pitchFamily="34" charset="0"/>
                  <a:ea typeface="Lato" pitchFamily="34" charset="0"/>
                  <a:cs typeface="Lato" pitchFamily="34" charset="0"/>
                </a:rPr>
                <a:t>“</a:t>
              </a:r>
              <a:endParaRPr lang="id-ID" sz="30000" b="1" dirty="0">
                <a:solidFill>
                  <a:srgbClr val="121313"/>
                </a:solidFill>
                <a:latin typeface="Playfair Display" pitchFamily="2" charset="0"/>
                <a:ea typeface="Lato Light" pitchFamily="34" charset="0"/>
                <a:cs typeface="Lato Light" pitchFamily="34" charset="0"/>
              </a:endParaRPr>
            </a:p>
          </p:txBody>
        </p:sp>
      </p:grpSp>
      <p:pic>
        <p:nvPicPr>
          <p:cNvPr id="6" name="图片占位符 5"/>
          <p:cNvPicPr>
            <a:picLocks noGrp="1" noChangeAspect="1"/>
          </p:cNvPicPr>
          <p:nvPr>
            <p:ph type="pic" sz="quarter" idx="12"/>
          </p:nvPr>
        </p:nvPicPr>
        <p:blipFill>
          <a:blip r:embed="rId5">
            <a:extLst>
              <a:ext uri="{28A0092B-C50C-407E-A947-70E740481C1C}">
                <a14:useLocalDpi xmlns:a14="http://schemas.microsoft.com/office/drawing/2010/main" val="0"/>
              </a:ext>
            </a:extLst>
          </a:blip>
          <a:srcRect l="32112" r="32112"/>
          <a:stretch>
            <a:fillRect/>
          </a:stretch>
        </p:blipFill>
        <p:spPr/>
      </p:pic>
      <p:pic>
        <p:nvPicPr>
          <p:cNvPr id="5" name="图片占位符 4"/>
          <p:cNvPicPr>
            <a:picLocks noGrp="1" noChangeAspect="1"/>
          </p:cNvPicPr>
          <p:nvPr>
            <p:ph type="pic" sz="quarter" idx="11"/>
          </p:nvPr>
        </p:nvPicPr>
        <p:blipFill>
          <a:blip r:embed="rId6">
            <a:extLst>
              <a:ext uri="{28A0092B-C50C-407E-A947-70E740481C1C}">
                <a14:useLocalDpi xmlns:a14="http://schemas.microsoft.com/office/drawing/2010/main" val="0"/>
              </a:ext>
            </a:extLst>
          </a:blip>
          <a:srcRect l="32112" r="32112"/>
          <a:stretch>
            <a:fillRect/>
          </a:stretch>
        </p:blipFill>
        <p:spPr/>
      </p:pic>
      <p:sp>
        <p:nvSpPr>
          <p:cNvPr id="3" name="图片占位符 2">
            <a:extLst>
              <a:ext uri="{FF2B5EF4-FFF2-40B4-BE49-F238E27FC236}">
                <a16:creationId xmlns:a16="http://schemas.microsoft.com/office/drawing/2014/main" xmlns="" id="{A2B6A602-4BE7-4E42-B079-5FDDFD90E206}"/>
              </a:ext>
            </a:extLst>
          </p:cNvPr>
          <p:cNvSpPr>
            <a:spLocks noGrp="1"/>
          </p:cNvSpPr>
          <p:nvPr>
            <p:ph type="pic" sz="quarter" idx="14"/>
          </p:nvPr>
        </p:nvSpPr>
        <p:spPr>
          <a:solidFill>
            <a:schemeClr val="accent3"/>
          </a:solidFill>
        </p:spPr>
      </p:sp>
    </p:spTree>
    <p:extLst>
      <p:ext uri="{BB962C8B-B14F-4D97-AF65-F5344CB8AC3E}">
        <p14:creationId xmlns:p14="http://schemas.microsoft.com/office/powerpoint/2010/main" val="1052073882"/>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2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500" fill="hold"/>
                                        <p:tgtEl>
                                          <p:spTgt spid="9"/>
                                        </p:tgtEl>
                                        <p:attrNameLst>
                                          <p:attrName>ppt_x</p:attrName>
                                        </p:attrNameLst>
                                      </p:cBhvr>
                                      <p:tavLst>
                                        <p:tav tm="0">
                                          <p:val>
                                            <p:strVal val="0-#ppt_w/2"/>
                                          </p:val>
                                        </p:tav>
                                        <p:tav tm="100000">
                                          <p:val>
                                            <p:strVal val="#ppt_x"/>
                                          </p:val>
                                        </p:tav>
                                      </p:tavLst>
                                    </p:anim>
                                    <p:anim calcmode="lin" valueType="num">
                                      <p:cBhvr additive="base">
                                        <p:cTn id="8" dur="1500" fill="hold"/>
                                        <p:tgtEl>
                                          <p:spTgt spid="9"/>
                                        </p:tgtEl>
                                        <p:attrNameLst>
                                          <p:attrName>ppt_y</p:attrName>
                                        </p:attrNameLst>
                                      </p:cBhvr>
                                      <p:tavLst>
                                        <p:tav tm="0">
                                          <p:val>
                                            <p:strVal val="#ppt_y"/>
                                          </p:val>
                                        </p:tav>
                                        <p:tav tm="100000">
                                          <p:val>
                                            <p:strVal val="#ppt_y"/>
                                          </p:val>
                                        </p:tav>
                                      </p:tavLst>
                                    </p:anim>
                                    <p:set>
                                      <p:cBhvr>
                                        <p:cTn id="9" dur="1" fill="hold">
                                          <p:stCondLst>
                                            <p:cond delay="0"/>
                                          </p:stCondLst>
                                        </p:cTn>
                                        <p:tgtEl>
                                          <p:spTgt spid="9"/>
                                        </p:tgtEl>
                                        <p:attrNameLst>
                                          <p:attrName>style.visibility</p:attrName>
                                        </p:attrNameLst>
                                      </p:cBhvr>
                                      <p:to>
                                        <p:strVal val="visible"/>
                                      </p:to>
                                    </p:set>
                                    <p:anim to="" calcmode="lin" valueType="num">
                                      <p:cBhvr>
                                        <p:cTn id="10" dur="1500" fill="hold">
                                          <p:stCondLst>
                                            <p:cond delay="0"/>
                                          </p:stCondLst>
                                        </p:cTn>
                                        <p:tgtEl>
                                          <p:spTgt spid="9"/>
                                        </p:tgtEl>
                                        <p:attrNameLst>
                                          <p:attrName>ppt_w</p:attrName>
                                        </p:attrNameLst>
                                      </p:cBhvr>
                                      <p:tavLst>
                                        <p:tav tm="0">
                                          <p:val>
                                            <p:strVal val="0"/>
                                          </p:val>
                                        </p:tav>
                                        <p:tav tm="100000">
                                          <p:val>
                                            <p:strVal val="#ppt_w"/>
                                          </p:val>
                                        </p:tav>
                                      </p:tavLst>
                                    </p:anim>
                                    <p:anim to="" calcmode="lin" valueType="num">
                                      <p:cBhvr>
                                        <p:cTn id="11" dur="1500" fill="hold">
                                          <p:stCondLst>
                                            <p:cond delay="0"/>
                                          </p:stCondLst>
                                        </p:cTn>
                                        <p:tgtEl>
                                          <p:spTgt spid="9"/>
                                        </p:tgtEl>
                                        <p:attrNameLst>
                                          <p:attrName>ppt_h</p:attrName>
                                        </p:attrNameLst>
                                      </p:cBhvr>
                                      <p:tavLst>
                                        <p:tav tm="0">
                                          <p:val>
                                            <p:strVal val="0"/>
                                          </p:val>
                                        </p:tav>
                                        <p:tav tm="100000">
                                          <p:val>
                                            <p:strVal val="#ppt_h"/>
                                          </p:val>
                                        </p:tav>
                                      </p:tavLst>
                                    </p:anim>
                                    <p:animEffect filter="fade">
                                      <p:cBhvr>
                                        <p:cTn id="12" dur="1500">
                                          <p:stCondLst>
                                            <p:cond delay="0"/>
                                          </p:stCondLst>
                                        </p:cTn>
                                        <p:tgtEl>
                                          <p:spTgt spid="9"/>
                                        </p:tgtEl>
                                      </p:cBhvr>
                                    </p:animEffect>
                                  </p:childTnLst>
                                </p:cTn>
                              </p:par>
                              <p:par>
                                <p:cTn id="13" presetID="2" presetClass="entr" presetSubtype="8" decel="100000" fill="hold" nodeType="withEffect">
                                  <p:stCondLst>
                                    <p:cond delay="25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1500" fill="hold"/>
                                        <p:tgtEl>
                                          <p:spTgt spid="23"/>
                                        </p:tgtEl>
                                        <p:attrNameLst>
                                          <p:attrName>ppt_x</p:attrName>
                                        </p:attrNameLst>
                                      </p:cBhvr>
                                      <p:tavLst>
                                        <p:tav tm="0">
                                          <p:val>
                                            <p:strVal val="0-#ppt_w/2"/>
                                          </p:val>
                                        </p:tav>
                                        <p:tav tm="100000">
                                          <p:val>
                                            <p:strVal val="#ppt_x"/>
                                          </p:val>
                                        </p:tav>
                                      </p:tavLst>
                                    </p:anim>
                                    <p:anim calcmode="lin" valueType="num">
                                      <p:cBhvr additive="base">
                                        <p:cTn id="16" dur="1500" fill="hold"/>
                                        <p:tgtEl>
                                          <p:spTgt spid="23"/>
                                        </p:tgtEl>
                                        <p:attrNameLst>
                                          <p:attrName>ppt_y</p:attrName>
                                        </p:attrNameLst>
                                      </p:cBhvr>
                                      <p:tavLst>
                                        <p:tav tm="0">
                                          <p:val>
                                            <p:strVal val="#ppt_y"/>
                                          </p:val>
                                        </p:tav>
                                        <p:tav tm="100000">
                                          <p:val>
                                            <p:strVal val="#ppt_y"/>
                                          </p:val>
                                        </p:tav>
                                      </p:tavLst>
                                    </p:anim>
                                    <p:set>
                                      <p:cBhvr>
                                        <p:cTn id="17" dur="1" fill="hold">
                                          <p:stCondLst>
                                            <p:cond delay="0"/>
                                          </p:stCondLst>
                                        </p:cTn>
                                        <p:tgtEl>
                                          <p:spTgt spid="23"/>
                                        </p:tgtEl>
                                        <p:attrNameLst>
                                          <p:attrName>style.visibility</p:attrName>
                                        </p:attrNameLst>
                                      </p:cBhvr>
                                      <p:to>
                                        <p:strVal val="visible"/>
                                      </p:to>
                                    </p:set>
                                    <p:anim to="" calcmode="lin" valueType="num">
                                      <p:cBhvr>
                                        <p:cTn id="18" dur="1500" fill="hold">
                                          <p:stCondLst>
                                            <p:cond delay="0"/>
                                          </p:stCondLst>
                                        </p:cTn>
                                        <p:tgtEl>
                                          <p:spTgt spid="23"/>
                                        </p:tgtEl>
                                        <p:attrNameLst>
                                          <p:attrName>ppt_w</p:attrName>
                                        </p:attrNameLst>
                                      </p:cBhvr>
                                      <p:tavLst>
                                        <p:tav tm="0">
                                          <p:val>
                                            <p:strVal val="0"/>
                                          </p:val>
                                        </p:tav>
                                        <p:tav tm="100000">
                                          <p:val>
                                            <p:strVal val="#ppt_w"/>
                                          </p:val>
                                        </p:tav>
                                      </p:tavLst>
                                    </p:anim>
                                    <p:anim to="" calcmode="lin" valueType="num">
                                      <p:cBhvr>
                                        <p:cTn id="19" dur="1500" fill="hold">
                                          <p:stCondLst>
                                            <p:cond delay="0"/>
                                          </p:stCondLst>
                                        </p:cTn>
                                        <p:tgtEl>
                                          <p:spTgt spid="23"/>
                                        </p:tgtEl>
                                        <p:attrNameLst>
                                          <p:attrName>ppt_h</p:attrName>
                                        </p:attrNameLst>
                                      </p:cBhvr>
                                      <p:tavLst>
                                        <p:tav tm="0">
                                          <p:val>
                                            <p:strVal val="0"/>
                                          </p:val>
                                        </p:tav>
                                        <p:tav tm="100000">
                                          <p:val>
                                            <p:strVal val="#ppt_h"/>
                                          </p:val>
                                        </p:tav>
                                      </p:tavLst>
                                    </p:anim>
                                    <p:animEffect filter="fade">
                                      <p:cBhvr>
                                        <p:cTn id="20" dur="1500">
                                          <p:stCondLst>
                                            <p:cond delay="0"/>
                                          </p:stCondLst>
                                        </p:cTn>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PA_库_กลุ่ม 5"/>
          <p:cNvGrpSpPr/>
          <p:nvPr>
            <p:custDataLst>
              <p:tags r:id="rId1"/>
            </p:custDataLst>
          </p:nvPr>
        </p:nvGrpSpPr>
        <p:grpSpPr>
          <a:xfrm>
            <a:off x="16810038" y="5867399"/>
            <a:ext cx="7543800" cy="6400801"/>
            <a:chOff x="16810038" y="3886199"/>
            <a:chExt cx="7543800" cy="6400801"/>
          </a:xfrm>
        </p:grpSpPr>
        <p:grpSp>
          <p:nvGrpSpPr>
            <p:cNvPr id="7" name="กลุ่ม 6"/>
            <p:cNvGrpSpPr/>
            <p:nvPr/>
          </p:nvGrpSpPr>
          <p:grpSpPr>
            <a:xfrm>
              <a:off x="16810038" y="3886199"/>
              <a:ext cx="7543800" cy="6400801"/>
              <a:chOff x="-1096962" y="4813476"/>
              <a:chExt cx="7543800" cy="6400801"/>
            </a:xfrm>
          </p:grpSpPr>
          <p:sp>
            <p:nvSpPr>
              <p:cNvPr id="9" name="Title 20"/>
              <p:cNvSpPr txBox="1">
                <a:spLocks/>
              </p:cNvSpPr>
              <p:nvPr/>
            </p:nvSpPr>
            <p:spPr bwMode="auto">
              <a:xfrm>
                <a:off x="-1050591" y="7607124"/>
                <a:ext cx="5897228" cy="3607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dolor sit amet, consectetur adipiscing elit. Aliquam tincidunt ante nec sem congue convallis. Pellentesque vel mauris quis nisl ornare rutrum in id risus. Proin vehicula ut sem et tempus. Interdum et malesuada fames ac ante ipsum primis in faucibus. Pellentesque.</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10" name="สี่เหลี่ยมผืนผ้า 157"/>
              <p:cNvSpPr/>
              <p:nvPr/>
            </p:nvSpPr>
            <p:spPr>
              <a:xfrm>
                <a:off x="-1096962" y="4813476"/>
                <a:ext cx="7543800" cy="2209801"/>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dirty="0"/>
              </a:p>
            </p:txBody>
          </p:sp>
          <p:sp>
            <p:nvSpPr>
              <p:cNvPr id="11" name="Text Box 322"/>
              <p:cNvSpPr txBox="1">
                <a:spLocks noChangeArrowheads="1"/>
              </p:cNvSpPr>
              <p:nvPr/>
            </p:nvSpPr>
            <p:spPr bwMode="auto">
              <a:xfrm>
                <a:off x="-563563" y="4965877"/>
                <a:ext cx="6052653" cy="92333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9pPr>
              </a:lstStyle>
              <a:p>
                <a:r>
                  <a:rPr lang="en-US" sz="6000" dirty="0">
                    <a:solidFill>
                      <a:schemeClr val="bg1"/>
                    </a:solidFill>
                    <a:latin typeface="Lato Black"/>
                    <a:cs typeface="Lato Black"/>
                  </a:rPr>
                  <a:t>Content Features</a:t>
                </a:r>
              </a:p>
            </p:txBody>
          </p:sp>
        </p:grpSp>
        <p:sp>
          <p:nvSpPr>
            <p:cNvPr id="8" name="Text Box 322"/>
            <p:cNvSpPr txBox="1">
              <a:spLocks noChangeArrowheads="1"/>
            </p:cNvSpPr>
            <p:nvPr/>
          </p:nvSpPr>
          <p:spPr bwMode="auto">
            <a:xfrm>
              <a:off x="17386784" y="4876800"/>
              <a:ext cx="6052653" cy="92333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9pPr>
            </a:lstStyle>
            <a:p>
              <a:r>
                <a:rPr lang="en-US" sz="6000" dirty="0">
                  <a:solidFill>
                    <a:schemeClr val="bg1"/>
                  </a:solidFill>
                  <a:latin typeface="Lato Black"/>
                  <a:cs typeface="Lato Black"/>
                </a:rPr>
                <a:t>19/02/2018</a:t>
              </a:r>
            </a:p>
          </p:txBody>
        </p:sp>
      </p:grpSp>
      <p:grpSp>
        <p:nvGrpSpPr>
          <p:cNvPr id="18" name="กลุ่ม 17"/>
          <p:cNvGrpSpPr/>
          <p:nvPr/>
        </p:nvGrpSpPr>
        <p:grpSpPr>
          <a:xfrm>
            <a:off x="15077748" y="1465199"/>
            <a:ext cx="3713489" cy="2725801"/>
            <a:chOff x="14925348" y="1469814"/>
            <a:chExt cx="3713489" cy="2725801"/>
          </a:xfrm>
        </p:grpSpPr>
        <p:grpSp>
          <p:nvGrpSpPr>
            <p:cNvPr id="12" name="กลุ่ม 11"/>
            <p:cNvGrpSpPr/>
            <p:nvPr/>
          </p:nvGrpSpPr>
          <p:grpSpPr>
            <a:xfrm>
              <a:off x="14925348" y="1828800"/>
              <a:ext cx="3713489" cy="2366815"/>
              <a:chOff x="19527167" y="6636930"/>
              <a:chExt cx="3713489" cy="2366815"/>
            </a:xfrm>
          </p:grpSpPr>
          <p:sp>
            <p:nvSpPr>
              <p:cNvPr id="13" name="สามเหลี่ยมหน้าจั่ว 12"/>
              <p:cNvSpPr/>
              <p:nvPr/>
            </p:nvSpPr>
            <p:spPr>
              <a:xfrm>
                <a:off x="19527167" y="6636930"/>
                <a:ext cx="1533144" cy="132167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4" name="สามเหลี่ยมหน้าจั่ว 13"/>
              <p:cNvSpPr/>
              <p:nvPr/>
            </p:nvSpPr>
            <p:spPr>
              <a:xfrm flipV="1">
                <a:off x="20487868" y="8133373"/>
                <a:ext cx="1533145" cy="870372"/>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5" name="สามเหลี่ยมหน้าจั่ว 14"/>
              <p:cNvSpPr/>
              <p:nvPr/>
            </p:nvSpPr>
            <p:spPr>
              <a:xfrm flipV="1">
                <a:off x="22355711" y="8106744"/>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6" name="สามเหลี่ยมหน้าจั่ว 15"/>
              <p:cNvSpPr/>
              <p:nvPr/>
            </p:nvSpPr>
            <p:spPr>
              <a:xfrm>
                <a:off x="21458069" y="6875047"/>
                <a:ext cx="1256928" cy="1083559"/>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sp>
          <p:nvSpPr>
            <p:cNvPr id="17" name="สามเหลี่ยมหน้าจั่ว 16"/>
            <p:cNvSpPr/>
            <p:nvPr/>
          </p:nvSpPr>
          <p:spPr>
            <a:xfrm flipV="1">
              <a:off x="15772692" y="1469814"/>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pic>
        <p:nvPicPr>
          <p:cNvPr id="3" name="图片占位符 2"/>
          <p:cNvPicPr>
            <a:picLocks noGrp="1" noChangeAspect="1"/>
          </p:cNvPicPr>
          <p:nvPr>
            <p:ph type="pic" sz="quarter" idx="16"/>
          </p:nvPr>
        </p:nvPicPr>
        <p:blipFill>
          <a:blip r:embed="rId4">
            <a:extLst>
              <a:ext uri="{28A0092B-C50C-407E-A947-70E740481C1C}">
                <a14:useLocalDpi xmlns:a14="http://schemas.microsoft.com/office/drawing/2010/main" val="0"/>
              </a:ext>
            </a:extLst>
          </a:blip>
          <a:srcRect l="17616" r="17616"/>
          <a:stretch>
            <a:fillRect/>
          </a:stretch>
        </p:blipFill>
        <p:spPr/>
      </p:pic>
    </p:spTree>
    <p:extLst>
      <p:ext uri="{BB962C8B-B14F-4D97-AF65-F5344CB8AC3E}">
        <p14:creationId xmlns:p14="http://schemas.microsoft.com/office/powerpoint/2010/main" val="2123011311"/>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PA_库_กลุ่ม 46"/>
          <p:cNvGrpSpPr/>
          <p:nvPr>
            <p:custDataLst>
              <p:tags r:id="rId1"/>
            </p:custDataLst>
          </p:nvPr>
        </p:nvGrpSpPr>
        <p:grpSpPr>
          <a:xfrm>
            <a:off x="14295437" y="2209800"/>
            <a:ext cx="7620000" cy="4572000"/>
            <a:chOff x="14295437" y="2209800"/>
            <a:chExt cx="7620000" cy="4572000"/>
          </a:xfrm>
        </p:grpSpPr>
        <p:sp>
          <p:nvSpPr>
            <p:cNvPr id="41" name="Rectangle 5"/>
            <p:cNvSpPr/>
            <p:nvPr/>
          </p:nvSpPr>
          <p:spPr>
            <a:xfrm>
              <a:off x="14295437" y="2209800"/>
              <a:ext cx="7620000" cy="4572000"/>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42" name="กลุ่ม 41"/>
            <p:cNvGrpSpPr/>
            <p:nvPr/>
          </p:nvGrpSpPr>
          <p:grpSpPr>
            <a:xfrm>
              <a:off x="14981237" y="2664178"/>
              <a:ext cx="5943600" cy="3411713"/>
              <a:chOff x="16009604" y="7510793"/>
              <a:chExt cx="5943600" cy="3411713"/>
            </a:xfrm>
          </p:grpSpPr>
          <p:sp>
            <p:nvSpPr>
              <p:cNvPr id="44" name="Title 20"/>
              <p:cNvSpPr txBox="1">
                <a:spLocks/>
              </p:cNvSpPr>
              <p:nvPr/>
            </p:nvSpPr>
            <p:spPr bwMode="auto">
              <a:xfrm>
                <a:off x="16009604" y="8275615"/>
                <a:ext cx="5943600" cy="26468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dolor sit amet, consectetur adipiscing elit. Aliquam tincidunt ante nec sem congue convallis. Pellentesque vel mauris quis nisl ornare rutrum in id risus. Proin vehicula ut sem et tempus. </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45" name="TextBox 44"/>
              <p:cNvSpPr txBox="1"/>
              <p:nvPr/>
            </p:nvSpPr>
            <p:spPr>
              <a:xfrm>
                <a:off x="16169179" y="7510793"/>
                <a:ext cx="5022025" cy="646331"/>
              </a:xfrm>
              <a:prstGeom prst="rect">
                <a:avLst/>
              </a:prstGeom>
              <a:noFill/>
            </p:spPr>
            <p:txBody>
              <a:bodyPr wrap="square" rtlCol="0">
                <a:spAutoFit/>
              </a:bodyPr>
              <a:lstStyle/>
              <a:p>
                <a:r>
                  <a:rPr lang="en-US" sz="3600" b="1" dirty="0">
                    <a:latin typeface="Lato Black" charset="0"/>
                    <a:ea typeface="Lato Black" charset="0"/>
                    <a:cs typeface="Lato Black" charset="0"/>
                  </a:rPr>
                  <a:t>PRESENTATION s</a:t>
                </a:r>
              </a:p>
            </p:txBody>
          </p:sp>
        </p:grpSp>
      </p:grpSp>
      <p:sp>
        <p:nvSpPr>
          <p:cNvPr id="46" name="TextBox 45"/>
          <p:cNvSpPr txBox="1"/>
          <p:nvPr/>
        </p:nvSpPr>
        <p:spPr>
          <a:xfrm>
            <a:off x="12543504" y="1320736"/>
            <a:ext cx="1294733" cy="6863417"/>
          </a:xfrm>
          <a:prstGeom prst="rect">
            <a:avLst/>
          </a:prstGeom>
          <a:noFill/>
        </p:spPr>
        <p:txBody>
          <a:bodyPr wrap="square" rtlCol="0" anchor="t">
            <a:spAutoFit/>
          </a:bodyPr>
          <a:lstStyle/>
          <a:p>
            <a:pPr algn="ctr"/>
            <a:r>
              <a:rPr lang="en-US" sz="8800" dirty="0">
                <a:latin typeface="Lato Black" pitchFamily="34" charset="0"/>
                <a:ea typeface="Lato Black" pitchFamily="34" charset="0"/>
                <a:cs typeface="Lato Black" pitchFamily="34" charset="0"/>
              </a:rPr>
              <a:t>WOWA</a:t>
            </a:r>
            <a:r>
              <a:rPr lang="en-US" sz="8800" dirty="0">
                <a:solidFill>
                  <a:schemeClr val="bg1"/>
                </a:solidFill>
                <a:latin typeface="Lato Black" pitchFamily="34" charset="0"/>
                <a:ea typeface="Lato Black" pitchFamily="34" charset="0"/>
                <a:cs typeface="Lato Black" pitchFamily="34" charset="0"/>
              </a:rPr>
              <a:t>N</a:t>
            </a:r>
          </a:p>
        </p:txBody>
      </p:sp>
      <p:grpSp>
        <p:nvGrpSpPr>
          <p:cNvPr id="48" name="กลุ่ม 47"/>
          <p:cNvGrpSpPr/>
          <p:nvPr/>
        </p:nvGrpSpPr>
        <p:grpSpPr>
          <a:xfrm flipV="1">
            <a:off x="18791237" y="9296401"/>
            <a:ext cx="2752788" cy="2835508"/>
            <a:chOff x="15886049" y="1316374"/>
            <a:chExt cx="2752788" cy="2879241"/>
          </a:xfrm>
        </p:grpSpPr>
        <p:grpSp>
          <p:nvGrpSpPr>
            <p:cNvPr id="49" name="กลุ่ม 48"/>
            <p:cNvGrpSpPr/>
            <p:nvPr/>
          </p:nvGrpSpPr>
          <p:grpSpPr>
            <a:xfrm>
              <a:off x="15886049" y="2066917"/>
              <a:ext cx="2752788" cy="2128698"/>
              <a:chOff x="20487868" y="6875047"/>
              <a:chExt cx="2752788" cy="2128698"/>
            </a:xfrm>
          </p:grpSpPr>
          <p:sp>
            <p:nvSpPr>
              <p:cNvPr id="52" name="สามเหลี่ยมหน้าจั่ว 51"/>
              <p:cNvSpPr/>
              <p:nvPr/>
            </p:nvSpPr>
            <p:spPr>
              <a:xfrm flipV="1">
                <a:off x="20487868" y="8133373"/>
                <a:ext cx="1533145" cy="870372"/>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53" name="สามเหลี่ยมหน้าจั่ว 52"/>
              <p:cNvSpPr/>
              <p:nvPr/>
            </p:nvSpPr>
            <p:spPr>
              <a:xfrm flipV="1">
                <a:off x="22355711" y="8106744"/>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54" name="สามเหลี่ยมหน้าจั่ว 53"/>
              <p:cNvSpPr/>
              <p:nvPr/>
            </p:nvSpPr>
            <p:spPr>
              <a:xfrm>
                <a:off x="21458069" y="6875047"/>
                <a:ext cx="1256928" cy="1083559"/>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sp>
          <p:nvSpPr>
            <p:cNvPr id="50" name="สามเหลี่ยมหน้าจั่ว 49"/>
            <p:cNvSpPr/>
            <p:nvPr/>
          </p:nvSpPr>
          <p:spPr>
            <a:xfrm flipV="1">
              <a:off x="16828386" y="1316374"/>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pic>
        <p:nvPicPr>
          <p:cNvPr id="4" name="图片占位符 3"/>
          <p:cNvPicPr>
            <a:picLocks noGrp="1" noChangeAspect="1"/>
          </p:cNvPicPr>
          <p:nvPr>
            <p:ph type="pic" sz="quarter" idx="21"/>
          </p:nvPr>
        </p:nvPicPr>
        <p:blipFill>
          <a:blip r:embed="rId4">
            <a:extLst>
              <a:ext uri="{28A0092B-C50C-407E-A947-70E740481C1C}">
                <a14:useLocalDpi xmlns:a14="http://schemas.microsoft.com/office/drawing/2010/main" val="0"/>
              </a:ext>
            </a:extLst>
          </a:blip>
          <a:srcRect l="31856" r="31856"/>
          <a:stretch>
            <a:fillRect/>
          </a:stretch>
        </p:blipFill>
        <p:spPr/>
      </p:pic>
      <p:sp>
        <p:nvSpPr>
          <p:cNvPr id="3" name="图片占位符 2">
            <a:extLst>
              <a:ext uri="{FF2B5EF4-FFF2-40B4-BE49-F238E27FC236}">
                <a16:creationId xmlns:a16="http://schemas.microsoft.com/office/drawing/2014/main" xmlns="" id="{5C1AA356-2E8E-4356-948A-FE8F0A95EE82}"/>
              </a:ext>
            </a:extLst>
          </p:cNvPr>
          <p:cNvSpPr>
            <a:spLocks noGrp="1"/>
          </p:cNvSpPr>
          <p:nvPr>
            <p:ph type="pic" sz="quarter" idx="22"/>
          </p:nvPr>
        </p:nvSpPr>
        <p:spPr>
          <a:solidFill>
            <a:schemeClr val="accent3"/>
          </a:solidFill>
        </p:spPr>
      </p:sp>
    </p:spTree>
    <p:extLst>
      <p:ext uri="{BB962C8B-B14F-4D97-AF65-F5344CB8AC3E}">
        <p14:creationId xmlns:p14="http://schemas.microsoft.com/office/powerpoint/2010/main" val="2733036244"/>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47"/>
                                        </p:tgtEl>
                                        <p:attrNameLst>
                                          <p:attrName>style.visibility</p:attrName>
                                        </p:attrNameLst>
                                      </p:cBhvr>
                                      <p:to>
                                        <p:strVal val="visible"/>
                                      </p:to>
                                    </p:set>
                                    <p:animEffect transition="in" filter="wipe(left)">
                                      <p:cBhvr>
                                        <p:cTn id="7" dur="10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3228637" y="10024408"/>
            <a:ext cx="6487673" cy="1938992"/>
          </a:xfrm>
          <a:prstGeom prst="rect">
            <a:avLst/>
          </a:prstGeom>
          <a:noFill/>
        </p:spPr>
        <p:txBody>
          <a:bodyPr wrap="none" rtlCol="0">
            <a:spAutoFit/>
          </a:bodyPr>
          <a:lstStyle/>
          <a:p>
            <a:r>
              <a:rPr lang="en-US" sz="6600" b="1" dirty="0">
                <a:latin typeface="Lato Black" charset="0"/>
                <a:ea typeface="Lato Black" charset="0"/>
                <a:cs typeface="Lato Black" charset="0"/>
              </a:rPr>
              <a:t>NUMBER</a:t>
            </a:r>
          </a:p>
          <a:p>
            <a:r>
              <a:rPr lang="en-US" sz="5400" b="1" dirty="0">
                <a:solidFill>
                  <a:schemeClr val="bg1">
                    <a:lumMod val="75000"/>
                  </a:schemeClr>
                </a:solidFill>
                <a:latin typeface="Lato Black" charset="0"/>
                <a:ea typeface="Lato Black" charset="0"/>
                <a:cs typeface="Lato Black" charset="0"/>
              </a:rPr>
              <a:t>About our Company</a:t>
            </a:r>
          </a:p>
        </p:txBody>
      </p:sp>
      <p:grpSp>
        <p:nvGrpSpPr>
          <p:cNvPr id="7" name="PA_库_กลุ่ม 6"/>
          <p:cNvGrpSpPr/>
          <p:nvPr>
            <p:custDataLst>
              <p:tags r:id="rId1"/>
            </p:custDataLst>
          </p:nvPr>
        </p:nvGrpSpPr>
        <p:grpSpPr>
          <a:xfrm>
            <a:off x="4541837" y="6553200"/>
            <a:ext cx="5403025" cy="4181101"/>
            <a:chOff x="14600237" y="2047501"/>
            <a:chExt cx="5403025" cy="4181101"/>
          </a:xfrm>
        </p:grpSpPr>
        <p:sp>
          <p:nvSpPr>
            <p:cNvPr id="8" name="Rectangle 5"/>
            <p:cNvSpPr/>
            <p:nvPr/>
          </p:nvSpPr>
          <p:spPr>
            <a:xfrm>
              <a:off x="14600237" y="2047501"/>
              <a:ext cx="5257800" cy="4181101"/>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9" name="กลุ่ม 8"/>
            <p:cNvGrpSpPr/>
            <p:nvPr/>
          </p:nvGrpSpPr>
          <p:grpSpPr>
            <a:xfrm>
              <a:off x="14905037" y="2740378"/>
              <a:ext cx="5098225" cy="2812323"/>
              <a:chOff x="15933404" y="7586993"/>
              <a:chExt cx="5098225" cy="2812323"/>
            </a:xfrm>
          </p:grpSpPr>
          <p:sp>
            <p:nvSpPr>
              <p:cNvPr id="10" name="Title 20"/>
              <p:cNvSpPr txBox="1">
                <a:spLocks/>
              </p:cNvSpPr>
              <p:nvPr/>
            </p:nvSpPr>
            <p:spPr bwMode="auto">
              <a:xfrm>
                <a:off x="15933404" y="8232557"/>
                <a:ext cx="4267200" cy="2166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dolor sit amet, consectetur adipiscing elit. Aliquam tincidunt ante nec sem congue convallis</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11" name="TextBox 10"/>
              <p:cNvSpPr txBox="1"/>
              <p:nvPr/>
            </p:nvSpPr>
            <p:spPr>
              <a:xfrm>
                <a:off x="16009604" y="7586993"/>
                <a:ext cx="5022025" cy="646331"/>
              </a:xfrm>
              <a:prstGeom prst="rect">
                <a:avLst/>
              </a:prstGeom>
              <a:noFill/>
            </p:spPr>
            <p:txBody>
              <a:bodyPr wrap="square" rtlCol="0">
                <a:spAutoFit/>
              </a:bodyPr>
              <a:lstStyle/>
              <a:p>
                <a:r>
                  <a:rPr lang="en-US" sz="3600" b="1" dirty="0">
                    <a:latin typeface="Lato Black" charset="0"/>
                    <a:ea typeface="Lato Black" charset="0"/>
                    <a:cs typeface="Lato Black" charset="0"/>
                  </a:rPr>
                  <a:t>PRESENTATION s</a:t>
                </a:r>
              </a:p>
            </p:txBody>
          </p:sp>
        </p:grpSp>
      </p:grpSp>
      <p:grpSp>
        <p:nvGrpSpPr>
          <p:cNvPr id="12" name="PA_库_กลุ่ม 11"/>
          <p:cNvGrpSpPr/>
          <p:nvPr>
            <p:custDataLst>
              <p:tags r:id="rId2"/>
            </p:custDataLst>
          </p:nvPr>
        </p:nvGrpSpPr>
        <p:grpSpPr>
          <a:xfrm>
            <a:off x="5296662" y="3038101"/>
            <a:ext cx="3429000" cy="2362200"/>
            <a:chOff x="1341437" y="2057401"/>
            <a:chExt cx="3429000" cy="2362200"/>
          </a:xfrm>
        </p:grpSpPr>
        <p:sp>
          <p:nvSpPr>
            <p:cNvPr id="13" name="Rectangle 35"/>
            <p:cNvSpPr/>
            <p:nvPr/>
          </p:nvSpPr>
          <p:spPr>
            <a:xfrm rot="16200000">
              <a:off x="1110110" y="3149209"/>
              <a:ext cx="2362200" cy="1785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14" name="Rectangle 35"/>
            <p:cNvSpPr/>
            <p:nvPr/>
          </p:nvSpPr>
          <p:spPr>
            <a:xfrm>
              <a:off x="1341437" y="2799742"/>
              <a:ext cx="3429000"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pic>
        <p:nvPicPr>
          <p:cNvPr id="15" name="图片占位符 14"/>
          <p:cNvPicPr>
            <a:picLocks noGrp="1" noChangeAspect="1"/>
          </p:cNvPicPr>
          <p:nvPr>
            <p:ph type="pic" sz="quarter" idx="107"/>
          </p:nvPr>
        </p:nvPicPr>
        <p:blipFill>
          <a:blip r:embed="rId5">
            <a:extLst>
              <a:ext uri="{28A0092B-C50C-407E-A947-70E740481C1C}">
                <a14:useLocalDpi xmlns:a14="http://schemas.microsoft.com/office/drawing/2010/main" val="0"/>
              </a:ext>
            </a:extLst>
          </a:blip>
          <a:srcRect l="24897" r="24897"/>
          <a:stretch>
            <a:fillRect/>
          </a:stretch>
        </p:blipFill>
        <p:spPr/>
      </p:pic>
    </p:spTree>
    <p:extLst>
      <p:ext uri="{BB962C8B-B14F-4D97-AF65-F5344CB8AC3E}">
        <p14:creationId xmlns:p14="http://schemas.microsoft.com/office/powerpoint/2010/main" val="2407840542"/>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1000"/>
                                        <p:tgtEl>
                                          <p:spTgt spid="7"/>
                                        </p:tgtEl>
                                      </p:cBhvr>
                                    </p:animEffect>
                                  </p:childTnLst>
                                </p:cTn>
                              </p:par>
                              <p:par>
                                <p:cTn id="8" presetID="22" presetClass="entr" presetSubtype="8" fill="hold" nodeType="withEffect">
                                  <p:stCondLst>
                                    <p:cond delay="250"/>
                                  </p:stCondLst>
                                  <p:childTnLst>
                                    <p:set>
                                      <p:cBhvr>
                                        <p:cTn id="9" dur="1" fill="hold">
                                          <p:stCondLst>
                                            <p:cond delay="0"/>
                                          </p:stCondLst>
                                        </p:cTn>
                                        <p:tgtEl>
                                          <p:spTgt spid="12"/>
                                        </p:tgtEl>
                                        <p:attrNameLst>
                                          <p:attrName>style.visibility</p:attrName>
                                        </p:attrNameLst>
                                      </p:cBhvr>
                                      <p:to>
                                        <p:strVal val="visible"/>
                                      </p:to>
                                    </p:set>
                                    <p:animEffect transition="in" filter="wipe(left)">
                                      <p:cBhvr>
                                        <p:cTn id="10"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PA_库_กลุ่ม 38"/>
          <p:cNvGrpSpPr/>
          <p:nvPr>
            <p:custDataLst>
              <p:tags r:id="rId1"/>
            </p:custDataLst>
          </p:nvPr>
        </p:nvGrpSpPr>
        <p:grpSpPr>
          <a:xfrm>
            <a:off x="14981237" y="2590800"/>
            <a:ext cx="7620000" cy="3355622"/>
            <a:chOff x="14295437" y="2209800"/>
            <a:chExt cx="7620000" cy="3355622"/>
          </a:xfrm>
        </p:grpSpPr>
        <p:sp>
          <p:nvSpPr>
            <p:cNvPr id="41" name="Rectangle 5"/>
            <p:cNvSpPr/>
            <p:nvPr/>
          </p:nvSpPr>
          <p:spPr>
            <a:xfrm>
              <a:off x="14295437" y="2209800"/>
              <a:ext cx="7620000" cy="3355622"/>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42" name="กลุ่ม 41"/>
            <p:cNvGrpSpPr/>
            <p:nvPr/>
          </p:nvGrpSpPr>
          <p:grpSpPr>
            <a:xfrm>
              <a:off x="14981237" y="2664178"/>
              <a:ext cx="5943600" cy="2454272"/>
              <a:chOff x="16009604" y="7510793"/>
              <a:chExt cx="5943600" cy="2454272"/>
            </a:xfrm>
          </p:grpSpPr>
          <p:sp>
            <p:nvSpPr>
              <p:cNvPr id="43" name="Title 20"/>
              <p:cNvSpPr txBox="1">
                <a:spLocks/>
              </p:cNvSpPr>
              <p:nvPr/>
            </p:nvSpPr>
            <p:spPr bwMode="auto">
              <a:xfrm>
                <a:off x="16009604" y="8278437"/>
                <a:ext cx="5943600" cy="16866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dolor sit amet, consectetur adipiscing elit. Aliquam tincidunt ante nec sem congue convallis</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44" name="TextBox 43"/>
              <p:cNvSpPr txBox="1"/>
              <p:nvPr/>
            </p:nvSpPr>
            <p:spPr>
              <a:xfrm>
                <a:off x="16169179" y="7510793"/>
                <a:ext cx="5022025" cy="646331"/>
              </a:xfrm>
              <a:prstGeom prst="rect">
                <a:avLst/>
              </a:prstGeom>
              <a:noFill/>
            </p:spPr>
            <p:txBody>
              <a:bodyPr wrap="square" rtlCol="0">
                <a:spAutoFit/>
              </a:bodyPr>
              <a:lstStyle/>
              <a:p>
                <a:r>
                  <a:rPr lang="en-US" sz="3600" b="1" dirty="0">
                    <a:latin typeface="Lato Black" charset="0"/>
                    <a:ea typeface="Lato Black" charset="0"/>
                    <a:cs typeface="Lato Black" charset="0"/>
                  </a:rPr>
                  <a:t>PRESENTATION s</a:t>
                </a:r>
              </a:p>
            </p:txBody>
          </p:sp>
        </p:grpSp>
      </p:grpSp>
      <p:grpSp>
        <p:nvGrpSpPr>
          <p:cNvPr id="51" name="PA_库_กลุ่ม 50"/>
          <p:cNvGrpSpPr/>
          <p:nvPr>
            <p:custDataLst>
              <p:tags r:id="rId2"/>
            </p:custDataLst>
          </p:nvPr>
        </p:nvGrpSpPr>
        <p:grpSpPr>
          <a:xfrm>
            <a:off x="14981237" y="7775222"/>
            <a:ext cx="7620000" cy="4572000"/>
            <a:chOff x="14295437" y="2209800"/>
            <a:chExt cx="7620000" cy="4572000"/>
          </a:xfrm>
        </p:grpSpPr>
        <p:sp>
          <p:nvSpPr>
            <p:cNvPr id="55" name="Rectangle 5"/>
            <p:cNvSpPr/>
            <p:nvPr/>
          </p:nvSpPr>
          <p:spPr>
            <a:xfrm>
              <a:off x="14295437" y="2209800"/>
              <a:ext cx="7620000" cy="4572000"/>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56" name="กลุ่ม 55"/>
            <p:cNvGrpSpPr/>
            <p:nvPr/>
          </p:nvGrpSpPr>
          <p:grpSpPr>
            <a:xfrm>
              <a:off x="14981237" y="2664178"/>
              <a:ext cx="5943600" cy="3411713"/>
              <a:chOff x="16009604" y="7510793"/>
              <a:chExt cx="5943600" cy="3411713"/>
            </a:xfrm>
          </p:grpSpPr>
          <p:sp>
            <p:nvSpPr>
              <p:cNvPr id="57" name="Title 20"/>
              <p:cNvSpPr txBox="1">
                <a:spLocks/>
              </p:cNvSpPr>
              <p:nvPr/>
            </p:nvSpPr>
            <p:spPr bwMode="auto">
              <a:xfrm>
                <a:off x="16009604" y="8275615"/>
                <a:ext cx="5943600" cy="26468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dolor sit amet, consectetur adipiscing elit. Aliquam tincidunt ante nec sem congue convallis. Pellentesque vel mauris quis nisl ornare rutrum in id risus. Proin vehicula ut sem et tempus. </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58" name="TextBox 57"/>
              <p:cNvSpPr txBox="1"/>
              <p:nvPr/>
            </p:nvSpPr>
            <p:spPr>
              <a:xfrm>
                <a:off x="16169179" y="7510793"/>
                <a:ext cx="5022025" cy="646331"/>
              </a:xfrm>
              <a:prstGeom prst="rect">
                <a:avLst/>
              </a:prstGeom>
              <a:noFill/>
            </p:spPr>
            <p:txBody>
              <a:bodyPr wrap="square" rtlCol="0">
                <a:spAutoFit/>
              </a:bodyPr>
              <a:lstStyle/>
              <a:p>
                <a:r>
                  <a:rPr lang="en-US" sz="3600" b="1" dirty="0">
                    <a:latin typeface="Lato Black" charset="0"/>
                    <a:ea typeface="Lato Black" charset="0"/>
                    <a:cs typeface="Lato Black" charset="0"/>
                  </a:rPr>
                  <a:t>MINIMAL CONTENTS</a:t>
                </a:r>
              </a:p>
            </p:txBody>
          </p:sp>
        </p:grpSp>
      </p:grpSp>
      <p:grpSp>
        <p:nvGrpSpPr>
          <p:cNvPr id="59" name="PA_库_กลุ่ม 58"/>
          <p:cNvGrpSpPr/>
          <p:nvPr>
            <p:custDataLst>
              <p:tags r:id="rId3"/>
            </p:custDataLst>
          </p:nvPr>
        </p:nvGrpSpPr>
        <p:grpSpPr>
          <a:xfrm flipH="1">
            <a:off x="19172237" y="5108222"/>
            <a:ext cx="3429000" cy="2362200"/>
            <a:chOff x="14981237" y="9372600"/>
            <a:chExt cx="3409213" cy="2362200"/>
          </a:xfrm>
        </p:grpSpPr>
        <p:sp>
          <p:nvSpPr>
            <p:cNvPr id="60" name="Rectangle 35"/>
            <p:cNvSpPr/>
            <p:nvPr/>
          </p:nvSpPr>
          <p:spPr>
            <a:xfrm rot="5400000" flipH="1">
              <a:off x="14845227" y="10464924"/>
              <a:ext cx="2362200" cy="17755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61" name="Rectangle 35"/>
            <p:cNvSpPr/>
            <p:nvPr/>
          </p:nvSpPr>
          <p:spPr>
            <a:xfrm flipH="1">
              <a:off x="14981237" y="10950929"/>
              <a:ext cx="3409213"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pic>
        <p:nvPicPr>
          <p:cNvPr id="8" name="图片占位符 7"/>
          <p:cNvPicPr>
            <a:picLocks noGrp="1" noChangeAspect="1"/>
          </p:cNvPicPr>
          <p:nvPr>
            <p:ph type="pic" sz="quarter" idx="25"/>
          </p:nvPr>
        </p:nvPicPr>
        <p:blipFill>
          <a:blip r:embed="rId6">
            <a:extLst>
              <a:ext uri="{28A0092B-C50C-407E-A947-70E740481C1C}">
                <a14:useLocalDpi xmlns:a14="http://schemas.microsoft.com/office/drawing/2010/main" val="0"/>
              </a:ext>
            </a:extLst>
          </a:blip>
          <a:srcRect l="31352" r="31352"/>
          <a:stretch>
            <a:fillRect/>
          </a:stretch>
        </p:blipFill>
        <p:spPr/>
      </p:pic>
      <p:pic>
        <p:nvPicPr>
          <p:cNvPr id="10" name="图片占位符 9"/>
          <p:cNvPicPr>
            <a:picLocks noGrp="1" noChangeAspect="1"/>
          </p:cNvPicPr>
          <p:nvPr>
            <p:ph type="pic" sz="quarter" idx="24"/>
          </p:nvPr>
        </p:nvPicPr>
        <p:blipFill>
          <a:blip r:embed="rId7">
            <a:extLst>
              <a:ext uri="{28A0092B-C50C-407E-A947-70E740481C1C}">
                <a14:useLocalDpi xmlns:a14="http://schemas.microsoft.com/office/drawing/2010/main" val="0"/>
              </a:ext>
            </a:extLst>
          </a:blip>
          <a:srcRect l="31352" r="31352"/>
          <a:stretch>
            <a:fillRect/>
          </a:stretch>
        </p:blipFill>
        <p:spPr/>
      </p:pic>
      <p:pic>
        <p:nvPicPr>
          <p:cNvPr id="5" name="图片占位符 4">
            <a:extLst>
              <a:ext uri="{FF2B5EF4-FFF2-40B4-BE49-F238E27FC236}">
                <a16:creationId xmlns:a16="http://schemas.microsoft.com/office/drawing/2014/main" xmlns="" id="{230EDEFB-61D4-4B27-BC83-3C78F4E04D36}"/>
              </a:ext>
            </a:extLst>
          </p:cNvPr>
          <p:cNvPicPr>
            <a:picLocks noGrp="1" noChangeAspect="1"/>
          </p:cNvPicPr>
          <p:nvPr>
            <p:ph type="pic" sz="quarter" idx="27"/>
          </p:nvPr>
        </p:nvPicPr>
        <p:blipFill>
          <a:blip r:embed="rId8">
            <a:extLst>
              <a:ext uri="{28A0092B-C50C-407E-A947-70E740481C1C}">
                <a14:useLocalDpi xmlns:a14="http://schemas.microsoft.com/office/drawing/2010/main" val="0"/>
              </a:ext>
            </a:extLst>
          </a:blip>
          <a:srcRect l="24758" r="24758"/>
          <a:stretch>
            <a:fillRect/>
          </a:stretch>
        </p:blipFill>
        <p:spPr/>
      </p:pic>
      <p:sp>
        <p:nvSpPr>
          <p:cNvPr id="11" name="图片占位符 10">
            <a:extLst>
              <a:ext uri="{FF2B5EF4-FFF2-40B4-BE49-F238E27FC236}">
                <a16:creationId xmlns:a16="http://schemas.microsoft.com/office/drawing/2014/main" xmlns="" id="{97159FCE-9708-4CDC-AAD6-707823E61A1A}"/>
              </a:ext>
            </a:extLst>
          </p:cNvPr>
          <p:cNvSpPr>
            <a:spLocks noGrp="1"/>
          </p:cNvSpPr>
          <p:nvPr>
            <p:ph type="pic" sz="quarter" idx="26"/>
          </p:nvPr>
        </p:nvSpPr>
        <p:spPr>
          <a:solidFill>
            <a:schemeClr val="accent3"/>
          </a:solidFill>
        </p:spPr>
      </p:sp>
    </p:spTree>
    <p:extLst>
      <p:ext uri="{BB962C8B-B14F-4D97-AF65-F5344CB8AC3E}">
        <p14:creationId xmlns:p14="http://schemas.microsoft.com/office/powerpoint/2010/main" val="2236825634"/>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39"/>
                                        </p:tgtEl>
                                        <p:attrNameLst>
                                          <p:attrName>style.visibility</p:attrName>
                                        </p:attrNameLst>
                                      </p:cBhvr>
                                      <p:to>
                                        <p:strVal val="visible"/>
                                      </p:to>
                                    </p:set>
                                    <p:animEffect transition="in" filter="wipe(left)">
                                      <p:cBhvr>
                                        <p:cTn id="7" dur="1000"/>
                                        <p:tgtEl>
                                          <p:spTgt spid="39"/>
                                        </p:tgtEl>
                                      </p:cBhvr>
                                    </p:animEffect>
                                  </p:childTnLst>
                                </p:cTn>
                              </p:par>
                              <p:par>
                                <p:cTn id="8" presetID="22" presetClass="entr" presetSubtype="8" fill="hold" nodeType="withEffect">
                                  <p:stCondLst>
                                    <p:cond delay="250"/>
                                  </p:stCondLst>
                                  <p:childTnLst>
                                    <p:set>
                                      <p:cBhvr>
                                        <p:cTn id="9" dur="1" fill="hold">
                                          <p:stCondLst>
                                            <p:cond delay="0"/>
                                          </p:stCondLst>
                                        </p:cTn>
                                        <p:tgtEl>
                                          <p:spTgt spid="51"/>
                                        </p:tgtEl>
                                        <p:attrNameLst>
                                          <p:attrName>style.visibility</p:attrName>
                                        </p:attrNameLst>
                                      </p:cBhvr>
                                      <p:to>
                                        <p:strVal val="visible"/>
                                      </p:to>
                                    </p:set>
                                    <p:animEffect transition="in" filter="wipe(left)">
                                      <p:cBhvr>
                                        <p:cTn id="10" dur="1000"/>
                                        <p:tgtEl>
                                          <p:spTgt spid="51"/>
                                        </p:tgtEl>
                                      </p:cBhvr>
                                    </p:animEffect>
                                  </p:childTnLst>
                                </p:cTn>
                              </p:par>
                              <p:par>
                                <p:cTn id="11" presetID="22" presetClass="entr" presetSubtype="8" fill="hold" nodeType="withEffect">
                                  <p:stCondLst>
                                    <p:cond delay="250"/>
                                  </p:stCondLst>
                                  <p:childTnLst>
                                    <p:set>
                                      <p:cBhvr>
                                        <p:cTn id="12" dur="1" fill="hold">
                                          <p:stCondLst>
                                            <p:cond delay="0"/>
                                          </p:stCondLst>
                                        </p:cTn>
                                        <p:tgtEl>
                                          <p:spTgt spid="59"/>
                                        </p:tgtEl>
                                        <p:attrNameLst>
                                          <p:attrName>style.visibility</p:attrName>
                                        </p:attrNameLst>
                                      </p:cBhvr>
                                      <p:to>
                                        <p:strVal val="visible"/>
                                      </p:to>
                                    </p:set>
                                    <p:animEffect transition="in" filter="wipe(left)">
                                      <p:cBhvr>
                                        <p:cTn id="13" dur="10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txBox="1">
            <a:spLocks/>
          </p:cNvSpPr>
          <p:nvPr/>
        </p:nvSpPr>
        <p:spPr>
          <a:xfrm>
            <a:off x="6446231" y="5197470"/>
            <a:ext cx="920124" cy="1105239"/>
          </a:xfrm>
          <a:prstGeom prst="rect">
            <a:avLst/>
          </a:prstGeom>
        </p:spPr>
        <p:txBody>
          <a:bodyPr wrap="none" lIns="0" tIns="0" rIns="0" bIns="0" anchor="t">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7182" b="0" dirty="0">
                <a:solidFill>
                  <a:schemeClr val="bg1">
                    <a:lumMod val="50000"/>
                  </a:schemeClr>
                </a:solidFill>
                <a:latin typeface="时尚中黑简体" pitchFamily="2" charset="-122"/>
                <a:ea typeface="时尚中黑简体" pitchFamily="2" charset="-122"/>
                <a:cs typeface="Arial" panose="020B0604020202020204" pitchFamily="34" charset="0"/>
              </a:rPr>
              <a:t>01</a:t>
            </a:r>
          </a:p>
        </p:txBody>
      </p:sp>
      <p:sp>
        <p:nvSpPr>
          <p:cNvPr id="5" name="Text Placeholder 3"/>
          <p:cNvSpPr txBox="1">
            <a:spLocks/>
          </p:cNvSpPr>
          <p:nvPr/>
        </p:nvSpPr>
        <p:spPr>
          <a:xfrm>
            <a:off x="10815000" y="5197470"/>
            <a:ext cx="920124" cy="1105239"/>
          </a:xfrm>
          <a:prstGeom prst="rect">
            <a:avLst/>
          </a:prstGeom>
        </p:spPr>
        <p:txBody>
          <a:bodyPr wrap="none" lIns="0" tIns="0" rIns="0" bIns="0" anchor="t">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7182" b="0" dirty="0">
                <a:solidFill>
                  <a:schemeClr val="bg1">
                    <a:lumMod val="50000"/>
                  </a:schemeClr>
                </a:solidFill>
                <a:latin typeface="时尚中黑简体" pitchFamily="2" charset="-122"/>
                <a:ea typeface="时尚中黑简体" pitchFamily="2" charset="-122"/>
                <a:cs typeface="Arial" panose="020B0604020202020204" pitchFamily="34" charset="0"/>
              </a:rPr>
              <a:t>02</a:t>
            </a:r>
          </a:p>
        </p:txBody>
      </p:sp>
      <p:sp>
        <p:nvSpPr>
          <p:cNvPr id="7" name="Text Placeholder 3"/>
          <p:cNvSpPr txBox="1">
            <a:spLocks/>
          </p:cNvSpPr>
          <p:nvPr/>
        </p:nvSpPr>
        <p:spPr>
          <a:xfrm>
            <a:off x="15152315" y="5197470"/>
            <a:ext cx="920124" cy="1105239"/>
          </a:xfrm>
          <a:prstGeom prst="rect">
            <a:avLst/>
          </a:prstGeom>
        </p:spPr>
        <p:txBody>
          <a:bodyPr wrap="none" lIns="0" tIns="0" rIns="0" bIns="0" anchor="t">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7182" b="0" dirty="0">
                <a:solidFill>
                  <a:schemeClr val="bg1">
                    <a:lumMod val="50000"/>
                  </a:schemeClr>
                </a:solidFill>
                <a:latin typeface="时尚中黑简体" pitchFamily="2" charset="-122"/>
                <a:ea typeface="时尚中黑简体" pitchFamily="2" charset="-122"/>
                <a:cs typeface="Arial" panose="020B0604020202020204" pitchFamily="34" charset="0"/>
              </a:rPr>
              <a:t>03</a:t>
            </a:r>
          </a:p>
        </p:txBody>
      </p:sp>
      <p:sp>
        <p:nvSpPr>
          <p:cNvPr id="8" name="Text Placeholder 3"/>
          <p:cNvSpPr txBox="1">
            <a:spLocks/>
          </p:cNvSpPr>
          <p:nvPr/>
        </p:nvSpPr>
        <p:spPr>
          <a:xfrm>
            <a:off x="6446231" y="8543197"/>
            <a:ext cx="920124" cy="1105239"/>
          </a:xfrm>
          <a:prstGeom prst="rect">
            <a:avLst/>
          </a:prstGeom>
        </p:spPr>
        <p:txBody>
          <a:bodyPr wrap="none" lIns="0" tIns="0" rIns="0" bIns="0" anchor="t">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7182" b="0" dirty="0">
                <a:solidFill>
                  <a:schemeClr val="bg1">
                    <a:lumMod val="50000"/>
                  </a:schemeClr>
                </a:solidFill>
                <a:latin typeface="时尚中黑简体" pitchFamily="2" charset="-122"/>
                <a:ea typeface="时尚中黑简体" pitchFamily="2" charset="-122"/>
                <a:cs typeface="Arial" panose="020B0604020202020204" pitchFamily="34" charset="0"/>
              </a:rPr>
              <a:t>06</a:t>
            </a:r>
          </a:p>
        </p:txBody>
      </p:sp>
      <p:sp>
        <p:nvSpPr>
          <p:cNvPr id="9" name="Text Placeholder 3"/>
          <p:cNvSpPr txBox="1">
            <a:spLocks/>
          </p:cNvSpPr>
          <p:nvPr/>
        </p:nvSpPr>
        <p:spPr>
          <a:xfrm>
            <a:off x="10793912" y="8543197"/>
            <a:ext cx="920124" cy="1105239"/>
          </a:xfrm>
          <a:prstGeom prst="rect">
            <a:avLst/>
          </a:prstGeom>
        </p:spPr>
        <p:txBody>
          <a:bodyPr wrap="none" lIns="0" tIns="0" rIns="0" bIns="0" anchor="t">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7182" b="0" dirty="0">
                <a:solidFill>
                  <a:schemeClr val="bg1">
                    <a:lumMod val="50000"/>
                  </a:schemeClr>
                </a:solidFill>
                <a:latin typeface="时尚中黑简体" pitchFamily="2" charset="-122"/>
                <a:ea typeface="时尚中黑简体" pitchFamily="2" charset="-122"/>
                <a:cs typeface="Arial" panose="020B0604020202020204" pitchFamily="34" charset="0"/>
              </a:rPr>
              <a:t>05</a:t>
            </a:r>
          </a:p>
        </p:txBody>
      </p:sp>
      <p:sp>
        <p:nvSpPr>
          <p:cNvPr id="10" name="Text Placeholder 3"/>
          <p:cNvSpPr txBox="1">
            <a:spLocks/>
          </p:cNvSpPr>
          <p:nvPr/>
        </p:nvSpPr>
        <p:spPr>
          <a:xfrm>
            <a:off x="15219413" y="8543197"/>
            <a:ext cx="920124" cy="1105239"/>
          </a:xfrm>
          <a:prstGeom prst="rect">
            <a:avLst/>
          </a:prstGeom>
        </p:spPr>
        <p:txBody>
          <a:bodyPr wrap="none" lIns="0" tIns="0" rIns="0" bIns="0" anchor="t">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7182" b="0" dirty="0">
                <a:solidFill>
                  <a:schemeClr val="bg1">
                    <a:lumMod val="50000"/>
                  </a:schemeClr>
                </a:solidFill>
                <a:latin typeface="时尚中黑简体" pitchFamily="2" charset="-122"/>
                <a:ea typeface="时尚中黑简体" pitchFamily="2" charset="-122"/>
                <a:cs typeface="Arial" panose="020B0604020202020204" pitchFamily="34" charset="0"/>
              </a:rPr>
              <a:t>04</a:t>
            </a:r>
          </a:p>
        </p:txBody>
      </p:sp>
      <p:cxnSp>
        <p:nvCxnSpPr>
          <p:cNvPr id="11" name="Straight Connector 25"/>
          <p:cNvCxnSpPr/>
          <p:nvPr/>
        </p:nvCxnSpPr>
        <p:spPr>
          <a:xfrm>
            <a:off x="7605422" y="5715000"/>
            <a:ext cx="2930534" cy="0"/>
          </a:xfrm>
          <a:prstGeom prst="line">
            <a:avLst/>
          </a:prstGeom>
          <a:ln w="38100" cap="rnd">
            <a:solidFill>
              <a:schemeClr val="bg1">
                <a:lumMod val="50000"/>
              </a:schemeClr>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2" name="Straight Connector 34"/>
          <p:cNvCxnSpPr/>
          <p:nvPr/>
        </p:nvCxnSpPr>
        <p:spPr>
          <a:xfrm>
            <a:off x="12034360" y="5715000"/>
            <a:ext cx="2930534" cy="0"/>
          </a:xfrm>
          <a:prstGeom prst="line">
            <a:avLst/>
          </a:prstGeom>
          <a:ln w="38100" cap="rnd">
            <a:solidFill>
              <a:schemeClr val="bg1">
                <a:lumMod val="50000"/>
              </a:schemeClr>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3" name="Straight Connector 39"/>
          <p:cNvCxnSpPr/>
          <p:nvPr/>
        </p:nvCxnSpPr>
        <p:spPr>
          <a:xfrm>
            <a:off x="16429037" y="5715000"/>
            <a:ext cx="2930534" cy="0"/>
          </a:xfrm>
          <a:prstGeom prst="line">
            <a:avLst/>
          </a:prstGeom>
          <a:ln w="38100" cap="rnd">
            <a:solidFill>
              <a:schemeClr val="bg1">
                <a:lumMod val="50000"/>
              </a:schemeClr>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4" name="Elbow Connector 44"/>
          <p:cNvCxnSpPr/>
          <p:nvPr/>
        </p:nvCxnSpPr>
        <p:spPr>
          <a:xfrm rot="5400000">
            <a:off x="16118385" y="5856478"/>
            <a:ext cx="3382661" cy="3099706"/>
          </a:xfrm>
          <a:prstGeom prst="bentConnector3">
            <a:avLst>
              <a:gd name="adj1" fmla="val 100560"/>
            </a:avLst>
          </a:prstGeom>
          <a:ln w="3810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Connector 67"/>
          <p:cNvCxnSpPr/>
          <p:nvPr/>
        </p:nvCxnSpPr>
        <p:spPr>
          <a:xfrm flipH="1">
            <a:off x="11971837" y="9097660"/>
            <a:ext cx="2930534" cy="0"/>
          </a:xfrm>
          <a:prstGeom prst="line">
            <a:avLst/>
          </a:prstGeom>
          <a:ln w="38100" cap="rnd">
            <a:solidFill>
              <a:schemeClr val="bg1">
                <a:lumMod val="50000"/>
              </a:schemeClr>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6" name="Straight Connector 68"/>
          <p:cNvCxnSpPr/>
          <p:nvPr/>
        </p:nvCxnSpPr>
        <p:spPr>
          <a:xfrm flipH="1">
            <a:off x="7542899" y="9097660"/>
            <a:ext cx="2930534" cy="0"/>
          </a:xfrm>
          <a:prstGeom prst="line">
            <a:avLst/>
          </a:prstGeom>
          <a:ln w="38100" cap="rnd">
            <a:solidFill>
              <a:schemeClr val="bg1">
                <a:lumMod val="50000"/>
              </a:schemeClr>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17" name="矩形 16"/>
          <p:cNvSpPr/>
          <p:nvPr/>
        </p:nvSpPr>
        <p:spPr>
          <a:xfrm>
            <a:off x="5112802" y="3544943"/>
            <a:ext cx="3586978" cy="1197636"/>
          </a:xfrm>
          <a:prstGeom prst="rect">
            <a:avLst/>
          </a:prstGeom>
        </p:spPr>
        <p:txBody>
          <a:bodyPr wrap="square">
            <a:spAutoFit/>
          </a:bodyPr>
          <a:lstStyle/>
          <a:p>
            <a:r>
              <a:rPr lang="en-US" altLang="ja-JP" sz="2394" dirty="0">
                <a:solidFill>
                  <a:schemeClr val="bg1">
                    <a:lumMod val="50000"/>
                  </a:schemeClr>
                </a:solidFill>
                <a:latin typeface="方正姚体" panose="02010601030101010101" pitchFamily="2" charset="-122"/>
                <a:ea typeface="方正姚体" panose="02010601030101010101" pitchFamily="2" charset="-122"/>
              </a:rPr>
              <a:t>We have many </a:t>
            </a:r>
            <a:r>
              <a:rPr lang="en-US" altLang="ja-JP" sz="2394" dirty="0" err="1">
                <a:solidFill>
                  <a:schemeClr val="bg1">
                    <a:lumMod val="50000"/>
                  </a:schemeClr>
                </a:solidFill>
                <a:latin typeface="方正姚体" panose="02010601030101010101" pitchFamily="2" charset="-122"/>
                <a:ea typeface="方正姚体" panose="02010601030101010101" pitchFamily="2" charset="-122"/>
              </a:rPr>
              <a:t>powerpoint</a:t>
            </a:r>
            <a:r>
              <a:rPr lang="en-US" altLang="ja-JP" sz="2394" dirty="0">
                <a:solidFill>
                  <a:schemeClr val="bg1">
                    <a:lumMod val="50000"/>
                  </a:schemeClr>
                </a:solidFill>
                <a:latin typeface="方正姚体" panose="02010601030101010101" pitchFamily="2" charset="-122"/>
                <a:ea typeface="方正姚体" panose="02010601030101010101" pitchFamily="2" charset="-122"/>
              </a:rPr>
              <a:t> template that specially designed to help you.</a:t>
            </a:r>
            <a:endParaRPr lang="zh-CN" altLang="en-US" sz="2394" dirty="0">
              <a:solidFill>
                <a:schemeClr val="bg1">
                  <a:lumMod val="50000"/>
                </a:schemeClr>
              </a:solidFill>
              <a:latin typeface="方正姚体" panose="02010601030101010101" pitchFamily="2" charset="-122"/>
              <a:ea typeface="方正姚体" panose="02010601030101010101" pitchFamily="2" charset="-122"/>
            </a:endParaRPr>
          </a:p>
        </p:txBody>
      </p:sp>
      <p:sp>
        <p:nvSpPr>
          <p:cNvPr id="20" name="矩形 19"/>
          <p:cNvSpPr/>
          <p:nvPr/>
        </p:nvSpPr>
        <p:spPr>
          <a:xfrm>
            <a:off x="9460484" y="3544943"/>
            <a:ext cx="3586978" cy="1197636"/>
          </a:xfrm>
          <a:prstGeom prst="rect">
            <a:avLst/>
          </a:prstGeom>
        </p:spPr>
        <p:txBody>
          <a:bodyPr wrap="square">
            <a:spAutoFit/>
          </a:bodyPr>
          <a:lstStyle/>
          <a:p>
            <a:r>
              <a:rPr lang="en-US" altLang="ja-JP" sz="2394" dirty="0">
                <a:solidFill>
                  <a:schemeClr val="bg1">
                    <a:lumMod val="50000"/>
                  </a:schemeClr>
                </a:solidFill>
                <a:latin typeface="方正姚体" panose="02010601030101010101" pitchFamily="2" charset="-122"/>
                <a:ea typeface="方正姚体" panose="02010601030101010101" pitchFamily="2" charset="-122"/>
              </a:rPr>
              <a:t>We have many </a:t>
            </a:r>
            <a:r>
              <a:rPr lang="en-US" altLang="ja-JP" sz="2394" dirty="0" err="1">
                <a:solidFill>
                  <a:schemeClr val="bg1">
                    <a:lumMod val="50000"/>
                  </a:schemeClr>
                </a:solidFill>
                <a:latin typeface="方正姚体" panose="02010601030101010101" pitchFamily="2" charset="-122"/>
                <a:ea typeface="方正姚体" panose="02010601030101010101" pitchFamily="2" charset="-122"/>
              </a:rPr>
              <a:t>powerpoint</a:t>
            </a:r>
            <a:r>
              <a:rPr lang="en-US" altLang="ja-JP" sz="2394" dirty="0">
                <a:solidFill>
                  <a:schemeClr val="bg1">
                    <a:lumMod val="50000"/>
                  </a:schemeClr>
                </a:solidFill>
                <a:latin typeface="方正姚体" panose="02010601030101010101" pitchFamily="2" charset="-122"/>
                <a:ea typeface="方正姚体" panose="02010601030101010101" pitchFamily="2" charset="-122"/>
              </a:rPr>
              <a:t> template that specially designed to help you.</a:t>
            </a:r>
            <a:endParaRPr lang="zh-CN" altLang="en-US" sz="2394" dirty="0">
              <a:solidFill>
                <a:schemeClr val="bg1">
                  <a:lumMod val="50000"/>
                </a:schemeClr>
              </a:solidFill>
              <a:latin typeface="方正姚体" panose="02010601030101010101" pitchFamily="2" charset="-122"/>
              <a:ea typeface="方正姚体" panose="02010601030101010101" pitchFamily="2" charset="-122"/>
            </a:endParaRPr>
          </a:p>
        </p:txBody>
      </p:sp>
      <p:sp>
        <p:nvSpPr>
          <p:cNvPr id="21" name="矩形 20"/>
          <p:cNvSpPr/>
          <p:nvPr/>
        </p:nvSpPr>
        <p:spPr>
          <a:xfrm>
            <a:off x="13885984" y="3544943"/>
            <a:ext cx="3586978" cy="1197636"/>
          </a:xfrm>
          <a:prstGeom prst="rect">
            <a:avLst/>
          </a:prstGeom>
        </p:spPr>
        <p:txBody>
          <a:bodyPr wrap="square">
            <a:spAutoFit/>
          </a:bodyPr>
          <a:lstStyle/>
          <a:p>
            <a:r>
              <a:rPr lang="en-US" altLang="ja-JP" sz="2394" dirty="0">
                <a:solidFill>
                  <a:schemeClr val="bg1">
                    <a:lumMod val="50000"/>
                  </a:schemeClr>
                </a:solidFill>
                <a:latin typeface="方正姚体" panose="02010601030101010101" pitchFamily="2" charset="-122"/>
                <a:ea typeface="方正姚体" panose="02010601030101010101" pitchFamily="2" charset="-122"/>
              </a:rPr>
              <a:t>We have many </a:t>
            </a:r>
            <a:r>
              <a:rPr lang="en-US" altLang="ja-JP" sz="2394" dirty="0" err="1">
                <a:solidFill>
                  <a:schemeClr val="bg1">
                    <a:lumMod val="50000"/>
                  </a:schemeClr>
                </a:solidFill>
                <a:latin typeface="方正姚体" panose="02010601030101010101" pitchFamily="2" charset="-122"/>
                <a:ea typeface="方正姚体" panose="02010601030101010101" pitchFamily="2" charset="-122"/>
              </a:rPr>
              <a:t>powerpoint</a:t>
            </a:r>
            <a:r>
              <a:rPr lang="en-US" altLang="ja-JP" sz="2394" dirty="0">
                <a:solidFill>
                  <a:schemeClr val="bg1">
                    <a:lumMod val="50000"/>
                  </a:schemeClr>
                </a:solidFill>
                <a:latin typeface="方正姚体" panose="02010601030101010101" pitchFamily="2" charset="-122"/>
                <a:ea typeface="方正姚体" panose="02010601030101010101" pitchFamily="2" charset="-122"/>
              </a:rPr>
              <a:t> template that specially designed to help you.</a:t>
            </a:r>
            <a:endParaRPr lang="zh-CN" altLang="en-US" sz="2394" dirty="0">
              <a:solidFill>
                <a:schemeClr val="bg1">
                  <a:lumMod val="50000"/>
                </a:schemeClr>
              </a:solidFill>
              <a:latin typeface="方正姚体" panose="02010601030101010101" pitchFamily="2" charset="-122"/>
              <a:ea typeface="方正姚体" panose="02010601030101010101" pitchFamily="2" charset="-122"/>
            </a:endParaRPr>
          </a:p>
        </p:txBody>
      </p:sp>
      <p:sp>
        <p:nvSpPr>
          <p:cNvPr id="22" name="矩形 21"/>
          <p:cNvSpPr/>
          <p:nvPr/>
        </p:nvSpPr>
        <p:spPr>
          <a:xfrm>
            <a:off x="13885984" y="9685384"/>
            <a:ext cx="3586978" cy="1197636"/>
          </a:xfrm>
          <a:prstGeom prst="rect">
            <a:avLst/>
          </a:prstGeom>
        </p:spPr>
        <p:txBody>
          <a:bodyPr wrap="square">
            <a:spAutoFit/>
          </a:bodyPr>
          <a:lstStyle/>
          <a:p>
            <a:r>
              <a:rPr lang="en-US" altLang="ja-JP" sz="2394" dirty="0">
                <a:solidFill>
                  <a:schemeClr val="bg1">
                    <a:lumMod val="50000"/>
                  </a:schemeClr>
                </a:solidFill>
                <a:latin typeface="方正姚体" panose="02010601030101010101" pitchFamily="2" charset="-122"/>
                <a:ea typeface="方正姚体" panose="02010601030101010101" pitchFamily="2" charset="-122"/>
              </a:rPr>
              <a:t>We have many </a:t>
            </a:r>
            <a:r>
              <a:rPr lang="en-US" altLang="ja-JP" sz="2394" dirty="0" err="1">
                <a:solidFill>
                  <a:schemeClr val="bg1">
                    <a:lumMod val="50000"/>
                  </a:schemeClr>
                </a:solidFill>
                <a:latin typeface="方正姚体" panose="02010601030101010101" pitchFamily="2" charset="-122"/>
                <a:ea typeface="方正姚体" panose="02010601030101010101" pitchFamily="2" charset="-122"/>
              </a:rPr>
              <a:t>powerpoint</a:t>
            </a:r>
            <a:r>
              <a:rPr lang="en-US" altLang="ja-JP" sz="2394" dirty="0">
                <a:solidFill>
                  <a:schemeClr val="bg1">
                    <a:lumMod val="50000"/>
                  </a:schemeClr>
                </a:solidFill>
                <a:latin typeface="方正姚体" panose="02010601030101010101" pitchFamily="2" charset="-122"/>
                <a:ea typeface="方正姚体" panose="02010601030101010101" pitchFamily="2" charset="-122"/>
              </a:rPr>
              <a:t> template that specially designed to help you.</a:t>
            </a:r>
            <a:endParaRPr lang="zh-CN" altLang="en-US" sz="2394" dirty="0">
              <a:solidFill>
                <a:schemeClr val="bg1">
                  <a:lumMod val="50000"/>
                </a:schemeClr>
              </a:solidFill>
              <a:latin typeface="方正姚体" panose="02010601030101010101" pitchFamily="2" charset="-122"/>
              <a:ea typeface="方正姚体" panose="02010601030101010101" pitchFamily="2" charset="-122"/>
            </a:endParaRPr>
          </a:p>
        </p:txBody>
      </p:sp>
      <p:sp>
        <p:nvSpPr>
          <p:cNvPr id="23" name="矩形 22"/>
          <p:cNvSpPr/>
          <p:nvPr/>
        </p:nvSpPr>
        <p:spPr>
          <a:xfrm>
            <a:off x="9481571" y="9685384"/>
            <a:ext cx="3586978" cy="1197636"/>
          </a:xfrm>
          <a:prstGeom prst="rect">
            <a:avLst/>
          </a:prstGeom>
        </p:spPr>
        <p:txBody>
          <a:bodyPr wrap="square">
            <a:spAutoFit/>
          </a:bodyPr>
          <a:lstStyle/>
          <a:p>
            <a:r>
              <a:rPr lang="en-US" altLang="ja-JP" sz="2394" dirty="0">
                <a:solidFill>
                  <a:schemeClr val="bg1">
                    <a:lumMod val="50000"/>
                  </a:schemeClr>
                </a:solidFill>
                <a:latin typeface="方正姚体" panose="02010601030101010101" pitchFamily="2" charset="-122"/>
                <a:ea typeface="方正姚体" panose="02010601030101010101" pitchFamily="2" charset="-122"/>
              </a:rPr>
              <a:t>We have many </a:t>
            </a:r>
            <a:r>
              <a:rPr lang="en-US" altLang="ja-JP" sz="2394" dirty="0" err="1">
                <a:solidFill>
                  <a:schemeClr val="bg1">
                    <a:lumMod val="50000"/>
                  </a:schemeClr>
                </a:solidFill>
                <a:latin typeface="方正姚体" panose="02010601030101010101" pitchFamily="2" charset="-122"/>
                <a:ea typeface="方正姚体" panose="02010601030101010101" pitchFamily="2" charset="-122"/>
              </a:rPr>
              <a:t>powerpoint</a:t>
            </a:r>
            <a:r>
              <a:rPr lang="en-US" altLang="ja-JP" sz="2394" dirty="0">
                <a:solidFill>
                  <a:schemeClr val="bg1">
                    <a:lumMod val="50000"/>
                  </a:schemeClr>
                </a:solidFill>
                <a:latin typeface="方正姚体" panose="02010601030101010101" pitchFamily="2" charset="-122"/>
                <a:ea typeface="方正姚体" panose="02010601030101010101" pitchFamily="2" charset="-122"/>
              </a:rPr>
              <a:t> template that specially designed to help you.</a:t>
            </a:r>
            <a:endParaRPr lang="zh-CN" altLang="en-US" sz="2394" dirty="0">
              <a:solidFill>
                <a:schemeClr val="bg1">
                  <a:lumMod val="50000"/>
                </a:schemeClr>
              </a:solidFill>
              <a:latin typeface="方正姚体" panose="02010601030101010101" pitchFamily="2" charset="-122"/>
              <a:ea typeface="方正姚体" panose="02010601030101010101" pitchFamily="2" charset="-122"/>
            </a:endParaRPr>
          </a:p>
        </p:txBody>
      </p:sp>
      <p:sp>
        <p:nvSpPr>
          <p:cNvPr id="24" name="矩形 23"/>
          <p:cNvSpPr/>
          <p:nvPr/>
        </p:nvSpPr>
        <p:spPr>
          <a:xfrm>
            <a:off x="5112802" y="9685384"/>
            <a:ext cx="3586978" cy="1197636"/>
          </a:xfrm>
          <a:prstGeom prst="rect">
            <a:avLst/>
          </a:prstGeom>
        </p:spPr>
        <p:txBody>
          <a:bodyPr wrap="square">
            <a:spAutoFit/>
          </a:bodyPr>
          <a:lstStyle/>
          <a:p>
            <a:r>
              <a:rPr lang="en-US" altLang="ja-JP" sz="2394" dirty="0">
                <a:solidFill>
                  <a:schemeClr val="bg1">
                    <a:lumMod val="50000"/>
                  </a:schemeClr>
                </a:solidFill>
                <a:latin typeface="方正姚体" panose="02010601030101010101" pitchFamily="2" charset="-122"/>
                <a:ea typeface="方正姚体" panose="02010601030101010101" pitchFamily="2" charset="-122"/>
              </a:rPr>
              <a:t>We have many </a:t>
            </a:r>
            <a:r>
              <a:rPr lang="en-US" altLang="ja-JP" sz="2394" dirty="0" err="1">
                <a:solidFill>
                  <a:schemeClr val="bg1">
                    <a:lumMod val="50000"/>
                  </a:schemeClr>
                </a:solidFill>
                <a:latin typeface="方正姚体" panose="02010601030101010101" pitchFamily="2" charset="-122"/>
                <a:ea typeface="方正姚体" panose="02010601030101010101" pitchFamily="2" charset="-122"/>
              </a:rPr>
              <a:t>powerpoint</a:t>
            </a:r>
            <a:r>
              <a:rPr lang="en-US" altLang="ja-JP" sz="2394" dirty="0">
                <a:solidFill>
                  <a:schemeClr val="bg1">
                    <a:lumMod val="50000"/>
                  </a:schemeClr>
                </a:solidFill>
                <a:latin typeface="方正姚体" panose="02010601030101010101" pitchFamily="2" charset="-122"/>
                <a:ea typeface="方正姚体" panose="02010601030101010101" pitchFamily="2" charset="-122"/>
              </a:rPr>
              <a:t> template that specially designed to help you.</a:t>
            </a:r>
            <a:endParaRPr lang="zh-CN" altLang="en-US" sz="2394" dirty="0">
              <a:solidFill>
                <a:schemeClr val="bg1">
                  <a:lumMod val="50000"/>
                </a:schemeClr>
              </a:solidFill>
              <a:latin typeface="方正姚体" panose="02010601030101010101" pitchFamily="2" charset="-122"/>
              <a:ea typeface="方正姚体" panose="02010601030101010101" pitchFamily="2" charset="-122"/>
            </a:endParaRPr>
          </a:p>
        </p:txBody>
      </p:sp>
      <p:pic>
        <p:nvPicPr>
          <p:cNvPr id="28" name="图片占位符 8">
            <a:extLst>
              <a:ext uri="{FF2B5EF4-FFF2-40B4-BE49-F238E27FC236}">
                <a16:creationId xmlns:a16="http://schemas.microsoft.com/office/drawing/2014/main" xmlns="" id="{A07F36C7-41C3-4CEB-8BEF-74681F2103F2}"/>
              </a:ext>
            </a:extLst>
          </p:cNvPr>
          <p:cNvPicPr>
            <a:picLocks noChangeAspect="1"/>
          </p:cNvPicPr>
          <p:nvPr/>
        </p:nvPicPr>
        <p:blipFill>
          <a:blip r:embed="rId3">
            <a:extLst>
              <a:ext uri="{28A0092B-C50C-407E-A947-70E740481C1C}">
                <a14:useLocalDpi xmlns:a14="http://schemas.microsoft.com/office/drawing/2010/main" val="0"/>
              </a:ext>
            </a:extLst>
          </a:blip>
          <a:srcRect l="34412" r="34412"/>
          <a:stretch>
            <a:fillRect/>
          </a:stretch>
        </p:blipFill>
        <p:spPr>
          <a:xfrm>
            <a:off x="22753637" y="8763000"/>
            <a:ext cx="2819400" cy="2825864"/>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p:spPr>
      </p:pic>
      <p:pic>
        <p:nvPicPr>
          <p:cNvPr id="29" name="图片占位符 8">
            <a:extLst>
              <a:ext uri="{FF2B5EF4-FFF2-40B4-BE49-F238E27FC236}">
                <a16:creationId xmlns:a16="http://schemas.microsoft.com/office/drawing/2014/main" xmlns="" id="{29B696C4-7B22-433E-88FE-282C125FCBA5}"/>
              </a:ext>
            </a:extLst>
          </p:cNvPr>
          <p:cNvPicPr>
            <a:picLocks noChangeAspect="1"/>
          </p:cNvPicPr>
          <p:nvPr/>
        </p:nvPicPr>
        <p:blipFill>
          <a:blip r:embed="rId3">
            <a:extLst>
              <a:ext uri="{28A0092B-C50C-407E-A947-70E740481C1C}">
                <a14:useLocalDpi xmlns:a14="http://schemas.microsoft.com/office/drawing/2010/main" val="0"/>
              </a:ext>
            </a:extLst>
          </a:blip>
          <a:srcRect l="34412" r="34412"/>
          <a:stretch>
            <a:fillRect/>
          </a:stretch>
        </p:blipFill>
        <p:spPr>
          <a:xfrm>
            <a:off x="2103437" y="-914400"/>
            <a:ext cx="2590800" cy="2596740"/>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p:spPr>
      </p:pic>
      <p:pic>
        <p:nvPicPr>
          <p:cNvPr id="30" name="图片占位符 5">
            <a:extLst>
              <a:ext uri="{FF2B5EF4-FFF2-40B4-BE49-F238E27FC236}">
                <a16:creationId xmlns:a16="http://schemas.microsoft.com/office/drawing/2014/main" xmlns="" id="{C5DD5661-CF2E-43F1-B891-5A78038C294B}"/>
              </a:ext>
            </a:extLst>
          </p:cNvPr>
          <p:cNvPicPr>
            <a:picLocks noChangeAspect="1"/>
          </p:cNvPicPr>
          <p:nvPr/>
        </p:nvPicPr>
        <p:blipFill>
          <a:blip r:embed="rId4">
            <a:extLst>
              <a:ext uri="{28A0092B-C50C-407E-A947-70E740481C1C}">
                <a14:useLocalDpi xmlns:a14="http://schemas.microsoft.com/office/drawing/2010/main" val="0"/>
              </a:ext>
            </a:extLst>
          </a:blip>
          <a:srcRect l="34411" r="34411"/>
          <a:stretch>
            <a:fillRect/>
          </a:stretch>
        </p:blipFill>
        <p:spPr>
          <a:xfrm>
            <a:off x="-715963" y="12192000"/>
            <a:ext cx="2590800" cy="2596740"/>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p:spPr>
      </p:pic>
    </p:spTree>
    <p:extLst>
      <p:ext uri="{BB962C8B-B14F-4D97-AF65-F5344CB8AC3E}">
        <p14:creationId xmlns:p14="http://schemas.microsoft.com/office/powerpoint/2010/main" val="3597531919"/>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0" fill="hold" grpId="0" nodeType="withEffect">
                                  <p:stCondLst>
                                    <p:cond delay="25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par>
                                <p:cTn id="15" presetID="53" presetClass="entr" presetSubtype="0" fill="hold" grpId="0" nodeType="withEffect">
                                  <p:stCondLst>
                                    <p:cond delay="50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par>
                                <p:cTn id="20" presetID="53" presetClass="entr" presetSubtype="0" fill="hold" grpId="0" nodeType="withEffect">
                                  <p:stCondLst>
                                    <p:cond delay="750"/>
                                  </p:stCondLst>
                                  <p:childTnLst>
                                    <p:set>
                                      <p:cBhvr>
                                        <p:cTn id="21" dur="1" fill="hold">
                                          <p:stCondLst>
                                            <p:cond delay="0"/>
                                          </p:stCondLst>
                                        </p:cTn>
                                        <p:tgtEl>
                                          <p:spTgt spid="10"/>
                                        </p:tgtEl>
                                        <p:attrNameLst>
                                          <p:attrName>style.visibility</p:attrName>
                                        </p:attrNameLst>
                                      </p:cBhvr>
                                      <p:to>
                                        <p:strVal val="visible"/>
                                      </p:to>
                                    </p:set>
                                    <p:anim calcmode="lin" valueType="num">
                                      <p:cBhvr>
                                        <p:cTn id="22" dur="500" fill="hold"/>
                                        <p:tgtEl>
                                          <p:spTgt spid="10"/>
                                        </p:tgtEl>
                                        <p:attrNameLst>
                                          <p:attrName>ppt_w</p:attrName>
                                        </p:attrNameLst>
                                      </p:cBhvr>
                                      <p:tavLst>
                                        <p:tav tm="0">
                                          <p:val>
                                            <p:fltVal val="0"/>
                                          </p:val>
                                        </p:tav>
                                        <p:tav tm="100000">
                                          <p:val>
                                            <p:strVal val="#ppt_w"/>
                                          </p:val>
                                        </p:tav>
                                      </p:tavLst>
                                    </p:anim>
                                    <p:anim calcmode="lin" valueType="num">
                                      <p:cBhvr>
                                        <p:cTn id="23" dur="500" fill="hold"/>
                                        <p:tgtEl>
                                          <p:spTgt spid="10"/>
                                        </p:tgtEl>
                                        <p:attrNameLst>
                                          <p:attrName>ppt_h</p:attrName>
                                        </p:attrNameLst>
                                      </p:cBhvr>
                                      <p:tavLst>
                                        <p:tav tm="0">
                                          <p:val>
                                            <p:fltVal val="0"/>
                                          </p:val>
                                        </p:tav>
                                        <p:tav tm="100000">
                                          <p:val>
                                            <p:strVal val="#ppt_h"/>
                                          </p:val>
                                        </p:tav>
                                      </p:tavLst>
                                    </p:anim>
                                    <p:animEffect transition="in" filter="fade">
                                      <p:cBhvr>
                                        <p:cTn id="24" dur="500"/>
                                        <p:tgtEl>
                                          <p:spTgt spid="10"/>
                                        </p:tgtEl>
                                      </p:cBhvr>
                                    </p:animEffect>
                                  </p:childTnLst>
                                </p:cTn>
                              </p:par>
                              <p:par>
                                <p:cTn id="25" presetID="53" presetClass="entr" presetSubtype="0" fill="hold" grpId="0" nodeType="withEffect">
                                  <p:stCondLst>
                                    <p:cond delay="1000"/>
                                  </p:stCondLst>
                                  <p:childTnLst>
                                    <p:set>
                                      <p:cBhvr>
                                        <p:cTn id="26" dur="1" fill="hold">
                                          <p:stCondLst>
                                            <p:cond delay="0"/>
                                          </p:stCondLst>
                                        </p:cTn>
                                        <p:tgtEl>
                                          <p:spTgt spid="9"/>
                                        </p:tgtEl>
                                        <p:attrNameLst>
                                          <p:attrName>style.visibility</p:attrName>
                                        </p:attrNameLst>
                                      </p:cBhvr>
                                      <p:to>
                                        <p:strVal val="visible"/>
                                      </p:to>
                                    </p:set>
                                    <p:anim calcmode="lin" valueType="num">
                                      <p:cBhvr>
                                        <p:cTn id="27" dur="500" fill="hold"/>
                                        <p:tgtEl>
                                          <p:spTgt spid="9"/>
                                        </p:tgtEl>
                                        <p:attrNameLst>
                                          <p:attrName>ppt_w</p:attrName>
                                        </p:attrNameLst>
                                      </p:cBhvr>
                                      <p:tavLst>
                                        <p:tav tm="0">
                                          <p:val>
                                            <p:fltVal val="0"/>
                                          </p:val>
                                        </p:tav>
                                        <p:tav tm="100000">
                                          <p:val>
                                            <p:strVal val="#ppt_w"/>
                                          </p:val>
                                        </p:tav>
                                      </p:tavLst>
                                    </p:anim>
                                    <p:anim calcmode="lin" valueType="num">
                                      <p:cBhvr>
                                        <p:cTn id="28" dur="500" fill="hold"/>
                                        <p:tgtEl>
                                          <p:spTgt spid="9"/>
                                        </p:tgtEl>
                                        <p:attrNameLst>
                                          <p:attrName>ppt_h</p:attrName>
                                        </p:attrNameLst>
                                      </p:cBhvr>
                                      <p:tavLst>
                                        <p:tav tm="0">
                                          <p:val>
                                            <p:fltVal val="0"/>
                                          </p:val>
                                        </p:tav>
                                        <p:tav tm="100000">
                                          <p:val>
                                            <p:strVal val="#ppt_h"/>
                                          </p:val>
                                        </p:tav>
                                      </p:tavLst>
                                    </p:anim>
                                    <p:animEffect transition="in" filter="fade">
                                      <p:cBhvr>
                                        <p:cTn id="29" dur="500"/>
                                        <p:tgtEl>
                                          <p:spTgt spid="9"/>
                                        </p:tgtEl>
                                      </p:cBhvr>
                                    </p:animEffect>
                                  </p:childTnLst>
                                </p:cTn>
                              </p:par>
                              <p:par>
                                <p:cTn id="30" presetID="53" presetClass="entr" presetSubtype="0" fill="hold" grpId="0" nodeType="withEffect">
                                  <p:stCondLst>
                                    <p:cond delay="1250"/>
                                  </p:stCondLst>
                                  <p:childTnLst>
                                    <p:set>
                                      <p:cBhvr>
                                        <p:cTn id="31" dur="1" fill="hold">
                                          <p:stCondLst>
                                            <p:cond delay="0"/>
                                          </p:stCondLst>
                                        </p:cTn>
                                        <p:tgtEl>
                                          <p:spTgt spid="8"/>
                                        </p:tgtEl>
                                        <p:attrNameLst>
                                          <p:attrName>style.visibility</p:attrName>
                                        </p:attrNameLst>
                                      </p:cBhvr>
                                      <p:to>
                                        <p:strVal val="visible"/>
                                      </p:to>
                                    </p:set>
                                    <p:anim calcmode="lin" valueType="num">
                                      <p:cBhvr>
                                        <p:cTn id="32" dur="500" fill="hold"/>
                                        <p:tgtEl>
                                          <p:spTgt spid="8"/>
                                        </p:tgtEl>
                                        <p:attrNameLst>
                                          <p:attrName>ppt_w</p:attrName>
                                        </p:attrNameLst>
                                      </p:cBhvr>
                                      <p:tavLst>
                                        <p:tav tm="0">
                                          <p:val>
                                            <p:fltVal val="0"/>
                                          </p:val>
                                        </p:tav>
                                        <p:tav tm="100000">
                                          <p:val>
                                            <p:strVal val="#ppt_w"/>
                                          </p:val>
                                        </p:tav>
                                      </p:tavLst>
                                    </p:anim>
                                    <p:anim calcmode="lin" valueType="num">
                                      <p:cBhvr>
                                        <p:cTn id="33" dur="500" fill="hold"/>
                                        <p:tgtEl>
                                          <p:spTgt spid="8"/>
                                        </p:tgtEl>
                                        <p:attrNameLst>
                                          <p:attrName>ppt_h</p:attrName>
                                        </p:attrNameLst>
                                      </p:cBhvr>
                                      <p:tavLst>
                                        <p:tav tm="0">
                                          <p:val>
                                            <p:fltVal val="0"/>
                                          </p:val>
                                        </p:tav>
                                        <p:tav tm="100000">
                                          <p:val>
                                            <p:strVal val="#ppt_h"/>
                                          </p:val>
                                        </p:tav>
                                      </p:tavLst>
                                    </p:anim>
                                    <p:animEffect transition="in" filter="fade">
                                      <p:cBhvr>
                                        <p:cTn id="34" dur="500"/>
                                        <p:tgtEl>
                                          <p:spTgt spid="8"/>
                                        </p:tgtEl>
                                      </p:cBhvr>
                                    </p:animEffect>
                                  </p:childTnLst>
                                </p:cTn>
                              </p:par>
                            </p:childTnLst>
                          </p:cTn>
                        </p:par>
                        <p:par>
                          <p:cTn id="35" fill="hold">
                            <p:stCondLst>
                              <p:cond delay="1750"/>
                            </p:stCondLst>
                            <p:childTnLst>
                              <p:par>
                                <p:cTn id="36" presetID="22" presetClass="entr" presetSubtype="8" fill="hold" nodeType="after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wipe(left)">
                                      <p:cBhvr>
                                        <p:cTn id="38" dur="500"/>
                                        <p:tgtEl>
                                          <p:spTgt spid="11"/>
                                        </p:tgtEl>
                                      </p:cBhvr>
                                    </p:animEffect>
                                  </p:childTnLst>
                                </p:cTn>
                              </p:par>
                            </p:childTnLst>
                          </p:cTn>
                        </p:par>
                        <p:par>
                          <p:cTn id="39" fill="hold">
                            <p:stCondLst>
                              <p:cond delay="2250"/>
                            </p:stCondLst>
                            <p:childTnLst>
                              <p:par>
                                <p:cTn id="40" presetID="22" presetClass="entr" presetSubtype="8" fill="hold" nodeType="after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wipe(left)">
                                      <p:cBhvr>
                                        <p:cTn id="42" dur="500"/>
                                        <p:tgtEl>
                                          <p:spTgt spid="12"/>
                                        </p:tgtEl>
                                      </p:cBhvr>
                                    </p:animEffect>
                                  </p:childTnLst>
                                </p:cTn>
                              </p:par>
                            </p:childTnLst>
                          </p:cTn>
                        </p:par>
                        <p:par>
                          <p:cTn id="43" fill="hold">
                            <p:stCondLst>
                              <p:cond delay="2750"/>
                            </p:stCondLst>
                            <p:childTnLst>
                              <p:par>
                                <p:cTn id="44" presetID="22" presetClass="entr" presetSubtype="8" fill="hold" nodeType="after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wipe(left)">
                                      <p:cBhvr>
                                        <p:cTn id="46" dur="500"/>
                                        <p:tgtEl>
                                          <p:spTgt spid="13"/>
                                        </p:tgtEl>
                                      </p:cBhvr>
                                    </p:animEffect>
                                  </p:childTnLst>
                                </p:cTn>
                              </p:par>
                            </p:childTnLst>
                          </p:cTn>
                        </p:par>
                        <p:par>
                          <p:cTn id="47" fill="hold">
                            <p:stCondLst>
                              <p:cond delay="3250"/>
                            </p:stCondLst>
                            <p:childTnLst>
                              <p:par>
                                <p:cTn id="48" presetID="22" presetClass="entr" presetSubtype="1" fill="hold" nodeType="after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wipe(up)">
                                      <p:cBhvr>
                                        <p:cTn id="50" dur="500"/>
                                        <p:tgtEl>
                                          <p:spTgt spid="14"/>
                                        </p:tgtEl>
                                      </p:cBhvr>
                                    </p:animEffect>
                                  </p:childTnLst>
                                </p:cTn>
                              </p:par>
                            </p:childTnLst>
                          </p:cTn>
                        </p:par>
                        <p:par>
                          <p:cTn id="51" fill="hold">
                            <p:stCondLst>
                              <p:cond delay="3750"/>
                            </p:stCondLst>
                            <p:childTnLst>
                              <p:par>
                                <p:cTn id="52" presetID="22" presetClass="entr" presetSubtype="2" fill="hold" nodeType="after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wipe(right)">
                                      <p:cBhvr>
                                        <p:cTn id="54" dur="500"/>
                                        <p:tgtEl>
                                          <p:spTgt spid="15"/>
                                        </p:tgtEl>
                                      </p:cBhvr>
                                    </p:animEffect>
                                  </p:childTnLst>
                                </p:cTn>
                              </p:par>
                            </p:childTnLst>
                          </p:cTn>
                        </p:par>
                        <p:par>
                          <p:cTn id="55" fill="hold">
                            <p:stCondLst>
                              <p:cond delay="4250"/>
                            </p:stCondLst>
                            <p:childTnLst>
                              <p:par>
                                <p:cTn id="56" presetID="22" presetClass="entr" presetSubtype="2" fill="hold" nodeType="afterEffect">
                                  <p:stCondLst>
                                    <p:cond delay="0"/>
                                  </p:stCondLst>
                                  <p:childTnLst>
                                    <p:set>
                                      <p:cBhvr>
                                        <p:cTn id="57" dur="1" fill="hold">
                                          <p:stCondLst>
                                            <p:cond delay="0"/>
                                          </p:stCondLst>
                                        </p:cTn>
                                        <p:tgtEl>
                                          <p:spTgt spid="16"/>
                                        </p:tgtEl>
                                        <p:attrNameLst>
                                          <p:attrName>style.visibility</p:attrName>
                                        </p:attrNameLst>
                                      </p:cBhvr>
                                      <p:to>
                                        <p:strVal val="visible"/>
                                      </p:to>
                                    </p:set>
                                    <p:animEffect transition="in" filter="wipe(right)">
                                      <p:cBhvr>
                                        <p:cTn id="58" dur="500"/>
                                        <p:tgtEl>
                                          <p:spTgt spid="16"/>
                                        </p:tgtEl>
                                      </p:cBhvr>
                                    </p:animEffect>
                                  </p:childTnLst>
                                </p:cTn>
                              </p:par>
                            </p:childTnLst>
                          </p:cTn>
                        </p:par>
                        <p:par>
                          <p:cTn id="59" fill="hold">
                            <p:stCondLst>
                              <p:cond delay="4750"/>
                            </p:stCondLst>
                            <p:childTnLst>
                              <p:par>
                                <p:cTn id="60" presetID="22" presetClass="entr" presetSubtype="1" fill="hold" grpId="0" nodeType="afterEffect">
                                  <p:stCondLst>
                                    <p:cond delay="0"/>
                                  </p:stCondLst>
                                  <p:childTnLst>
                                    <p:set>
                                      <p:cBhvr>
                                        <p:cTn id="61" dur="1" fill="hold">
                                          <p:stCondLst>
                                            <p:cond delay="0"/>
                                          </p:stCondLst>
                                        </p:cTn>
                                        <p:tgtEl>
                                          <p:spTgt spid="17"/>
                                        </p:tgtEl>
                                        <p:attrNameLst>
                                          <p:attrName>style.visibility</p:attrName>
                                        </p:attrNameLst>
                                      </p:cBhvr>
                                      <p:to>
                                        <p:strVal val="visible"/>
                                      </p:to>
                                    </p:set>
                                    <p:animEffect transition="in" filter="wipe(up)">
                                      <p:cBhvr>
                                        <p:cTn id="62" dur="500"/>
                                        <p:tgtEl>
                                          <p:spTgt spid="17"/>
                                        </p:tgtEl>
                                      </p:cBhvr>
                                    </p:animEffect>
                                  </p:childTnLst>
                                </p:cTn>
                              </p:par>
                            </p:childTnLst>
                          </p:cTn>
                        </p:par>
                        <p:par>
                          <p:cTn id="63" fill="hold">
                            <p:stCondLst>
                              <p:cond delay="5250"/>
                            </p:stCondLst>
                            <p:childTnLst>
                              <p:par>
                                <p:cTn id="64" presetID="22" presetClass="entr" presetSubtype="1" fill="hold" grpId="0" nodeType="afterEffect">
                                  <p:stCondLst>
                                    <p:cond delay="0"/>
                                  </p:stCondLst>
                                  <p:childTnLst>
                                    <p:set>
                                      <p:cBhvr>
                                        <p:cTn id="65" dur="1" fill="hold">
                                          <p:stCondLst>
                                            <p:cond delay="0"/>
                                          </p:stCondLst>
                                        </p:cTn>
                                        <p:tgtEl>
                                          <p:spTgt spid="20"/>
                                        </p:tgtEl>
                                        <p:attrNameLst>
                                          <p:attrName>style.visibility</p:attrName>
                                        </p:attrNameLst>
                                      </p:cBhvr>
                                      <p:to>
                                        <p:strVal val="visible"/>
                                      </p:to>
                                    </p:set>
                                    <p:animEffect transition="in" filter="wipe(up)">
                                      <p:cBhvr>
                                        <p:cTn id="66" dur="500"/>
                                        <p:tgtEl>
                                          <p:spTgt spid="20"/>
                                        </p:tgtEl>
                                      </p:cBhvr>
                                    </p:animEffect>
                                  </p:childTnLst>
                                </p:cTn>
                              </p:par>
                            </p:childTnLst>
                          </p:cTn>
                        </p:par>
                        <p:par>
                          <p:cTn id="67" fill="hold">
                            <p:stCondLst>
                              <p:cond delay="5750"/>
                            </p:stCondLst>
                            <p:childTnLst>
                              <p:par>
                                <p:cTn id="68" presetID="22" presetClass="entr" presetSubtype="1" fill="hold" grpId="0" nodeType="afterEffect">
                                  <p:stCondLst>
                                    <p:cond delay="0"/>
                                  </p:stCondLst>
                                  <p:childTnLst>
                                    <p:set>
                                      <p:cBhvr>
                                        <p:cTn id="69" dur="1" fill="hold">
                                          <p:stCondLst>
                                            <p:cond delay="0"/>
                                          </p:stCondLst>
                                        </p:cTn>
                                        <p:tgtEl>
                                          <p:spTgt spid="21"/>
                                        </p:tgtEl>
                                        <p:attrNameLst>
                                          <p:attrName>style.visibility</p:attrName>
                                        </p:attrNameLst>
                                      </p:cBhvr>
                                      <p:to>
                                        <p:strVal val="visible"/>
                                      </p:to>
                                    </p:set>
                                    <p:animEffect transition="in" filter="wipe(up)">
                                      <p:cBhvr>
                                        <p:cTn id="70" dur="500"/>
                                        <p:tgtEl>
                                          <p:spTgt spid="21"/>
                                        </p:tgtEl>
                                      </p:cBhvr>
                                    </p:animEffect>
                                  </p:childTnLst>
                                </p:cTn>
                              </p:par>
                            </p:childTnLst>
                          </p:cTn>
                        </p:par>
                        <p:par>
                          <p:cTn id="71" fill="hold">
                            <p:stCondLst>
                              <p:cond delay="6250"/>
                            </p:stCondLst>
                            <p:childTnLst>
                              <p:par>
                                <p:cTn id="72" presetID="22" presetClass="entr" presetSubtype="1" fill="hold" grpId="0" nodeType="afterEffect">
                                  <p:stCondLst>
                                    <p:cond delay="0"/>
                                  </p:stCondLst>
                                  <p:childTnLst>
                                    <p:set>
                                      <p:cBhvr>
                                        <p:cTn id="73" dur="1" fill="hold">
                                          <p:stCondLst>
                                            <p:cond delay="0"/>
                                          </p:stCondLst>
                                        </p:cTn>
                                        <p:tgtEl>
                                          <p:spTgt spid="22"/>
                                        </p:tgtEl>
                                        <p:attrNameLst>
                                          <p:attrName>style.visibility</p:attrName>
                                        </p:attrNameLst>
                                      </p:cBhvr>
                                      <p:to>
                                        <p:strVal val="visible"/>
                                      </p:to>
                                    </p:set>
                                    <p:animEffect transition="in" filter="wipe(up)">
                                      <p:cBhvr>
                                        <p:cTn id="74" dur="500"/>
                                        <p:tgtEl>
                                          <p:spTgt spid="22"/>
                                        </p:tgtEl>
                                      </p:cBhvr>
                                    </p:animEffect>
                                  </p:childTnLst>
                                </p:cTn>
                              </p:par>
                            </p:childTnLst>
                          </p:cTn>
                        </p:par>
                        <p:par>
                          <p:cTn id="75" fill="hold">
                            <p:stCondLst>
                              <p:cond delay="6750"/>
                            </p:stCondLst>
                            <p:childTnLst>
                              <p:par>
                                <p:cTn id="76" presetID="22" presetClass="entr" presetSubtype="1" fill="hold" grpId="0" nodeType="afterEffect">
                                  <p:stCondLst>
                                    <p:cond delay="0"/>
                                  </p:stCondLst>
                                  <p:childTnLst>
                                    <p:set>
                                      <p:cBhvr>
                                        <p:cTn id="77" dur="1" fill="hold">
                                          <p:stCondLst>
                                            <p:cond delay="0"/>
                                          </p:stCondLst>
                                        </p:cTn>
                                        <p:tgtEl>
                                          <p:spTgt spid="23"/>
                                        </p:tgtEl>
                                        <p:attrNameLst>
                                          <p:attrName>style.visibility</p:attrName>
                                        </p:attrNameLst>
                                      </p:cBhvr>
                                      <p:to>
                                        <p:strVal val="visible"/>
                                      </p:to>
                                    </p:set>
                                    <p:animEffect transition="in" filter="wipe(up)">
                                      <p:cBhvr>
                                        <p:cTn id="78" dur="500"/>
                                        <p:tgtEl>
                                          <p:spTgt spid="23"/>
                                        </p:tgtEl>
                                      </p:cBhvr>
                                    </p:animEffect>
                                  </p:childTnLst>
                                </p:cTn>
                              </p:par>
                            </p:childTnLst>
                          </p:cTn>
                        </p:par>
                        <p:par>
                          <p:cTn id="79" fill="hold">
                            <p:stCondLst>
                              <p:cond delay="7250"/>
                            </p:stCondLst>
                            <p:childTnLst>
                              <p:par>
                                <p:cTn id="80" presetID="22" presetClass="entr" presetSubtype="1" fill="hold" grpId="0" nodeType="afterEffect">
                                  <p:stCondLst>
                                    <p:cond delay="0"/>
                                  </p:stCondLst>
                                  <p:childTnLst>
                                    <p:set>
                                      <p:cBhvr>
                                        <p:cTn id="81" dur="1" fill="hold">
                                          <p:stCondLst>
                                            <p:cond delay="0"/>
                                          </p:stCondLst>
                                        </p:cTn>
                                        <p:tgtEl>
                                          <p:spTgt spid="24"/>
                                        </p:tgtEl>
                                        <p:attrNameLst>
                                          <p:attrName>style.visibility</p:attrName>
                                        </p:attrNameLst>
                                      </p:cBhvr>
                                      <p:to>
                                        <p:strVal val="visible"/>
                                      </p:to>
                                    </p:set>
                                    <p:animEffect transition="in" filter="wipe(up)">
                                      <p:cBhvr>
                                        <p:cTn id="8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P spid="8" grpId="0"/>
      <p:bldP spid="9" grpId="0"/>
      <p:bldP spid="10" grpId="0"/>
      <p:bldP spid="17" grpId="0"/>
      <p:bldP spid="20" grpId="0"/>
      <p:bldP spid="21" grpId="0"/>
      <p:bldP spid="22" grpId="0"/>
      <p:bldP spid="23" grpId="0"/>
      <p:bldP spid="2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PA_库_กลุ่ม 6"/>
          <p:cNvGrpSpPr/>
          <p:nvPr>
            <p:custDataLst>
              <p:tags r:id="rId1"/>
            </p:custDataLst>
          </p:nvPr>
        </p:nvGrpSpPr>
        <p:grpSpPr>
          <a:xfrm>
            <a:off x="13685837" y="3962400"/>
            <a:ext cx="9094184" cy="3352800"/>
            <a:chOff x="1722437" y="2971800"/>
            <a:chExt cx="9094184" cy="3352800"/>
          </a:xfrm>
        </p:grpSpPr>
        <p:grpSp>
          <p:nvGrpSpPr>
            <p:cNvPr id="8" name="กลุ่ม 7"/>
            <p:cNvGrpSpPr/>
            <p:nvPr/>
          </p:nvGrpSpPr>
          <p:grpSpPr>
            <a:xfrm>
              <a:off x="1813974" y="2971800"/>
              <a:ext cx="9002647" cy="2267129"/>
              <a:chOff x="1813974" y="2971800"/>
              <a:chExt cx="9002647" cy="2267129"/>
            </a:xfrm>
          </p:grpSpPr>
          <p:sp>
            <p:nvSpPr>
              <p:cNvPr id="10" name="TextBox 9"/>
              <p:cNvSpPr txBox="1"/>
              <p:nvPr/>
            </p:nvSpPr>
            <p:spPr>
              <a:xfrm>
                <a:off x="1813974" y="4038600"/>
                <a:ext cx="8976263" cy="1200329"/>
              </a:xfrm>
              <a:prstGeom prst="rect">
                <a:avLst/>
              </a:prstGeom>
              <a:noFill/>
            </p:spPr>
            <p:txBody>
              <a:bodyPr wrap="square" rtlCol="0">
                <a:spAutoFit/>
              </a:bodyPr>
              <a:lstStyle/>
              <a:p>
                <a:pPr algn="r"/>
                <a:r>
                  <a:rPr lang="en-US" sz="7200" b="1" dirty="0">
                    <a:latin typeface="Lato Black" charset="0"/>
                    <a:ea typeface="Lato Black" charset="0"/>
                    <a:cs typeface="Lato Black" charset="0"/>
                  </a:rPr>
                  <a:t>COLLECTIONs</a:t>
                </a:r>
              </a:p>
            </p:txBody>
          </p:sp>
          <p:sp>
            <p:nvSpPr>
              <p:cNvPr id="11" name="TextBox 10"/>
              <p:cNvSpPr txBox="1"/>
              <p:nvPr/>
            </p:nvSpPr>
            <p:spPr>
              <a:xfrm>
                <a:off x="1840358" y="2971800"/>
                <a:ext cx="8976263" cy="1200329"/>
              </a:xfrm>
              <a:prstGeom prst="rect">
                <a:avLst/>
              </a:prstGeom>
              <a:noFill/>
            </p:spPr>
            <p:txBody>
              <a:bodyPr wrap="square" rtlCol="0">
                <a:spAutoFit/>
              </a:bodyPr>
              <a:lstStyle/>
              <a:p>
                <a:pPr algn="r"/>
                <a:r>
                  <a:rPr lang="en-US" sz="7200" b="1" dirty="0">
                    <a:latin typeface="Lato Black" charset="0"/>
                    <a:ea typeface="Lato Black" charset="0"/>
                    <a:cs typeface="Lato Black" charset="0"/>
                  </a:rPr>
                  <a:t>HANDY</a:t>
                </a:r>
              </a:p>
            </p:txBody>
          </p:sp>
        </p:grpSp>
        <p:sp>
          <p:nvSpPr>
            <p:cNvPr id="9" name="TextBox 8"/>
            <p:cNvSpPr txBox="1"/>
            <p:nvPr/>
          </p:nvSpPr>
          <p:spPr>
            <a:xfrm>
              <a:off x="1722437" y="5124271"/>
              <a:ext cx="8976263" cy="1200329"/>
            </a:xfrm>
            <a:prstGeom prst="rect">
              <a:avLst/>
            </a:prstGeom>
            <a:noFill/>
          </p:spPr>
          <p:txBody>
            <a:bodyPr wrap="square" rtlCol="0">
              <a:spAutoFit/>
            </a:bodyPr>
            <a:lstStyle/>
            <a:p>
              <a:pPr algn="r"/>
              <a:r>
                <a:rPr lang="en-US" sz="7200" b="1" dirty="0">
                  <a:latin typeface="Lato Black" charset="0"/>
                  <a:ea typeface="Lato Black" charset="0"/>
                  <a:cs typeface="Lato Black" charset="0"/>
                </a:rPr>
                <a:t>WORKING</a:t>
              </a:r>
            </a:p>
          </p:txBody>
        </p:sp>
      </p:grpSp>
      <p:grpSp>
        <p:nvGrpSpPr>
          <p:cNvPr id="12" name="กลุ่ม 11"/>
          <p:cNvGrpSpPr/>
          <p:nvPr/>
        </p:nvGrpSpPr>
        <p:grpSpPr>
          <a:xfrm flipV="1">
            <a:off x="15340815" y="1608583"/>
            <a:ext cx="2764622" cy="2911708"/>
            <a:chOff x="15886049" y="1316374"/>
            <a:chExt cx="3108846" cy="2956616"/>
          </a:xfrm>
        </p:grpSpPr>
        <p:grpSp>
          <p:nvGrpSpPr>
            <p:cNvPr id="13" name="กลุ่ม 12"/>
            <p:cNvGrpSpPr/>
            <p:nvPr/>
          </p:nvGrpSpPr>
          <p:grpSpPr>
            <a:xfrm>
              <a:off x="15886049" y="2066917"/>
              <a:ext cx="3108846" cy="2206073"/>
              <a:chOff x="20487868" y="6875047"/>
              <a:chExt cx="3108846" cy="2206073"/>
            </a:xfrm>
          </p:grpSpPr>
          <p:sp>
            <p:nvSpPr>
              <p:cNvPr id="15" name="สามเหลี่ยมหน้าจั่ว 14"/>
              <p:cNvSpPr/>
              <p:nvPr/>
            </p:nvSpPr>
            <p:spPr>
              <a:xfrm flipV="1">
                <a:off x="20487868" y="8210748"/>
                <a:ext cx="1533145" cy="870372"/>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6" name="สามเหลี่ยมหน้าจั่ว 15"/>
              <p:cNvSpPr/>
              <p:nvPr/>
            </p:nvSpPr>
            <p:spPr>
              <a:xfrm flipV="1">
                <a:off x="22711769" y="8159164"/>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7" name="สามเหลี่ยมหน้าจั่ว 16"/>
              <p:cNvSpPr/>
              <p:nvPr/>
            </p:nvSpPr>
            <p:spPr>
              <a:xfrm>
                <a:off x="21458069" y="6875047"/>
                <a:ext cx="1256928" cy="1083559"/>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sp>
          <p:nvSpPr>
            <p:cNvPr id="14" name="สามเหลี่ยมหน้าจั่ว 13"/>
            <p:cNvSpPr/>
            <p:nvPr/>
          </p:nvSpPr>
          <p:spPr>
            <a:xfrm flipV="1">
              <a:off x="16828386" y="1316374"/>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grpSp>
        <p:nvGrpSpPr>
          <p:cNvPr id="18" name="PA_库_กลุ่ม 17"/>
          <p:cNvGrpSpPr/>
          <p:nvPr>
            <p:custDataLst>
              <p:tags r:id="rId2"/>
            </p:custDataLst>
          </p:nvPr>
        </p:nvGrpSpPr>
        <p:grpSpPr>
          <a:xfrm>
            <a:off x="15057437" y="7848600"/>
            <a:ext cx="7620000" cy="3355622"/>
            <a:chOff x="14295437" y="2209800"/>
            <a:chExt cx="7620000" cy="3355622"/>
          </a:xfrm>
        </p:grpSpPr>
        <p:sp>
          <p:nvSpPr>
            <p:cNvPr id="19" name="Rectangle 5"/>
            <p:cNvSpPr/>
            <p:nvPr/>
          </p:nvSpPr>
          <p:spPr>
            <a:xfrm>
              <a:off x="14295437" y="2209800"/>
              <a:ext cx="7620000" cy="3355622"/>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20" name="กลุ่ม 19"/>
            <p:cNvGrpSpPr/>
            <p:nvPr/>
          </p:nvGrpSpPr>
          <p:grpSpPr>
            <a:xfrm>
              <a:off x="14981237" y="2664178"/>
              <a:ext cx="5943600" cy="2454272"/>
              <a:chOff x="16009604" y="7510793"/>
              <a:chExt cx="5943600" cy="2454272"/>
            </a:xfrm>
          </p:grpSpPr>
          <p:sp>
            <p:nvSpPr>
              <p:cNvPr id="21" name="Title 20"/>
              <p:cNvSpPr txBox="1">
                <a:spLocks/>
              </p:cNvSpPr>
              <p:nvPr/>
            </p:nvSpPr>
            <p:spPr bwMode="auto">
              <a:xfrm>
                <a:off x="16009604" y="8278437"/>
                <a:ext cx="5943600" cy="16866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dolor sit amet, consectetur adipiscing elit. Aliquam tincidunt ante nec sem congue convallis</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22" name="TextBox 21"/>
              <p:cNvSpPr txBox="1"/>
              <p:nvPr/>
            </p:nvSpPr>
            <p:spPr>
              <a:xfrm>
                <a:off x="16169179" y="7510793"/>
                <a:ext cx="5022025" cy="646331"/>
              </a:xfrm>
              <a:prstGeom prst="rect">
                <a:avLst/>
              </a:prstGeom>
              <a:noFill/>
            </p:spPr>
            <p:txBody>
              <a:bodyPr wrap="square" rtlCol="0">
                <a:spAutoFit/>
              </a:bodyPr>
              <a:lstStyle/>
              <a:p>
                <a:r>
                  <a:rPr lang="en-US" sz="3600" b="1" dirty="0">
                    <a:latin typeface="Lato Black" charset="0"/>
                    <a:ea typeface="Lato Black" charset="0"/>
                    <a:cs typeface="Lato Black" charset="0"/>
                  </a:rPr>
                  <a:t>PRESENTATION s</a:t>
                </a:r>
              </a:p>
            </p:txBody>
          </p:sp>
        </p:grpSp>
      </p:grpSp>
      <p:pic>
        <p:nvPicPr>
          <p:cNvPr id="4" name="图片占位符 3"/>
          <p:cNvPicPr>
            <a:picLocks noGrp="1" noChangeAspect="1"/>
          </p:cNvPicPr>
          <p:nvPr>
            <p:ph type="pic" sz="quarter" idx="22"/>
          </p:nvPr>
        </p:nvPicPr>
        <p:blipFill>
          <a:blip r:embed="rId5">
            <a:extLst>
              <a:ext uri="{28A0092B-C50C-407E-A947-70E740481C1C}">
                <a14:useLocalDpi xmlns:a14="http://schemas.microsoft.com/office/drawing/2010/main" val="0"/>
              </a:ext>
            </a:extLst>
          </a:blip>
          <a:srcRect l="38391" r="38391"/>
          <a:stretch>
            <a:fillRect/>
          </a:stretch>
        </p:blipFill>
        <p:spPr/>
      </p:pic>
      <p:pic>
        <p:nvPicPr>
          <p:cNvPr id="5" name="图片占位符 4"/>
          <p:cNvPicPr>
            <a:picLocks noGrp="1" noChangeAspect="1"/>
          </p:cNvPicPr>
          <p:nvPr>
            <p:ph type="pic" sz="quarter" idx="23"/>
          </p:nvPr>
        </p:nvPicPr>
        <p:blipFill>
          <a:blip r:embed="rId6">
            <a:extLst>
              <a:ext uri="{28A0092B-C50C-407E-A947-70E740481C1C}">
                <a14:useLocalDpi xmlns:a14="http://schemas.microsoft.com/office/drawing/2010/main" val="0"/>
              </a:ext>
            </a:extLst>
          </a:blip>
          <a:srcRect l="38201" r="38201"/>
          <a:stretch>
            <a:fillRect/>
          </a:stretch>
        </p:blipFill>
        <p:spPr/>
      </p:pic>
    </p:spTree>
    <p:extLst>
      <p:ext uri="{BB962C8B-B14F-4D97-AF65-F5344CB8AC3E}">
        <p14:creationId xmlns:p14="http://schemas.microsoft.com/office/powerpoint/2010/main" val="2495446423"/>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25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500" fill="hold"/>
                                        <p:tgtEl>
                                          <p:spTgt spid="7"/>
                                        </p:tgtEl>
                                        <p:attrNameLst>
                                          <p:attrName>ppt_x</p:attrName>
                                        </p:attrNameLst>
                                      </p:cBhvr>
                                      <p:tavLst>
                                        <p:tav tm="0">
                                          <p:val>
                                            <p:strVal val="1+#ppt_w/2"/>
                                          </p:val>
                                        </p:tav>
                                        <p:tav tm="100000">
                                          <p:val>
                                            <p:strVal val="#ppt_x"/>
                                          </p:val>
                                        </p:tav>
                                      </p:tavLst>
                                    </p:anim>
                                    <p:anim calcmode="lin" valueType="num">
                                      <p:cBhvr additive="base">
                                        <p:cTn id="8" dur="1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25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1500" fill="hold"/>
                                        <p:tgtEl>
                                          <p:spTgt spid="18"/>
                                        </p:tgtEl>
                                        <p:attrNameLst>
                                          <p:attrName>ppt_x</p:attrName>
                                        </p:attrNameLst>
                                      </p:cBhvr>
                                      <p:tavLst>
                                        <p:tav tm="0">
                                          <p:val>
                                            <p:strVal val="1+#ppt_w/2"/>
                                          </p:val>
                                        </p:tav>
                                        <p:tav tm="100000">
                                          <p:val>
                                            <p:strVal val="#ppt_x"/>
                                          </p:val>
                                        </p:tav>
                                      </p:tavLst>
                                    </p:anim>
                                    <p:anim calcmode="lin" valueType="num">
                                      <p:cBhvr additive="base">
                                        <p:cTn id="12" dur="1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PA_库_กลุ่ม 18"/>
          <p:cNvGrpSpPr/>
          <p:nvPr>
            <p:custDataLst>
              <p:tags r:id="rId1"/>
            </p:custDataLst>
          </p:nvPr>
        </p:nvGrpSpPr>
        <p:grpSpPr>
          <a:xfrm>
            <a:off x="11552237" y="2286000"/>
            <a:ext cx="11346567" cy="8633400"/>
            <a:chOff x="13457237" y="2034600"/>
            <a:chExt cx="11346567" cy="8633400"/>
          </a:xfrm>
        </p:grpSpPr>
        <p:sp>
          <p:nvSpPr>
            <p:cNvPr id="494" name="TextBox 493"/>
            <p:cNvSpPr txBox="1"/>
            <p:nvPr/>
          </p:nvSpPr>
          <p:spPr>
            <a:xfrm>
              <a:off x="16505237" y="2034600"/>
              <a:ext cx="1294733" cy="5509200"/>
            </a:xfrm>
            <a:prstGeom prst="rect">
              <a:avLst/>
            </a:prstGeom>
            <a:noFill/>
          </p:spPr>
          <p:txBody>
            <a:bodyPr wrap="square" rtlCol="0" anchor="t">
              <a:spAutoFit/>
            </a:bodyPr>
            <a:lstStyle/>
            <a:p>
              <a:pPr algn="r"/>
              <a:r>
                <a:rPr lang="en-US" sz="8800" dirty="0">
                  <a:solidFill>
                    <a:schemeClr val="accent3">
                      <a:lumMod val="75000"/>
                    </a:schemeClr>
                  </a:solidFill>
                  <a:latin typeface="Lato Black" pitchFamily="34" charset="0"/>
                  <a:ea typeface="Lato Black" pitchFamily="34" charset="0"/>
                  <a:cs typeface="Lato Black" pitchFamily="34" charset="0"/>
                </a:rPr>
                <a:t>2019</a:t>
              </a:r>
            </a:p>
          </p:txBody>
        </p:sp>
        <p:sp>
          <p:nvSpPr>
            <p:cNvPr id="497" name="TextBox 496"/>
            <p:cNvSpPr txBox="1"/>
            <p:nvPr/>
          </p:nvSpPr>
          <p:spPr>
            <a:xfrm>
              <a:off x="18028570" y="6740634"/>
              <a:ext cx="6775234" cy="646331"/>
            </a:xfrm>
            <a:prstGeom prst="rect">
              <a:avLst/>
            </a:prstGeom>
            <a:noFill/>
          </p:spPr>
          <p:txBody>
            <a:bodyPr wrap="square" rtlCol="0">
              <a:spAutoFit/>
            </a:bodyPr>
            <a:lstStyle/>
            <a:p>
              <a:r>
                <a:rPr lang="en-US" sz="3600" b="1" dirty="0">
                  <a:solidFill>
                    <a:schemeClr val="accent3">
                      <a:lumMod val="40000"/>
                      <a:lumOff val="60000"/>
                    </a:schemeClr>
                  </a:solidFill>
                  <a:latin typeface="Lato Black" charset="0"/>
                  <a:ea typeface="Lato Black" charset="0"/>
                  <a:cs typeface="Lato Black" charset="0"/>
                </a:rPr>
                <a:t>YOUR COMPANY NAME</a:t>
              </a:r>
            </a:p>
          </p:txBody>
        </p:sp>
        <p:grpSp>
          <p:nvGrpSpPr>
            <p:cNvPr id="18" name="กลุ่ม 17"/>
            <p:cNvGrpSpPr/>
            <p:nvPr/>
          </p:nvGrpSpPr>
          <p:grpSpPr>
            <a:xfrm>
              <a:off x="13457237" y="7765134"/>
              <a:ext cx="2902866" cy="2902866"/>
              <a:chOff x="13526171" y="7470804"/>
              <a:chExt cx="2902866" cy="2902866"/>
            </a:xfrm>
            <a:solidFill>
              <a:schemeClr val="tx1"/>
            </a:solidFill>
          </p:grpSpPr>
          <p:sp>
            <p:nvSpPr>
              <p:cNvPr id="498" name="Rectangle 35"/>
              <p:cNvSpPr/>
              <p:nvPr/>
            </p:nvSpPr>
            <p:spPr>
              <a:xfrm rot="16200000">
                <a:off x="14591705" y="8851545"/>
                <a:ext cx="2902866" cy="141383"/>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499" name="Rectangle 35"/>
              <p:cNvSpPr/>
              <p:nvPr/>
            </p:nvSpPr>
            <p:spPr>
              <a:xfrm>
                <a:off x="13526171" y="9677400"/>
                <a:ext cx="2902866" cy="141383"/>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grpSp>
      <p:pic>
        <p:nvPicPr>
          <p:cNvPr id="17" name="图片占位符 5">
            <a:extLst>
              <a:ext uri="{FF2B5EF4-FFF2-40B4-BE49-F238E27FC236}">
                <a16:creationId xmlns:a16="http://schemas.microsoft.com/office/drawing/2014/main" xmlns="" id="{AB7953F0-879C-4F94-AD03-EBB336FB26C5}"/>
              </a:ext>
            </a:extLst>
          </p:cNvPr>
          <p:cNvPicPr>
            <a:picLocks noChangeAspect="1"/>
          </p:cNvPicPr>
          <p:nvPr/>
        </p:nvPicPr>
        <p:blipFill>
          <a:blip r:embed="rId4">
            <a:extLst>
              <a:ext uri="{28A0092B-C50C-407E-A947-70E740481C1C}">
                <a14:useLocalDpi xmlns:a14="http://schemas.microsoft.com/office/drawing/2010/main" val="0"/>
              </a:ext>
            </a:extLst>
          </a:blip>
          <a:srcRect l="34411" r="34411"/>
          <a:stretch>
            <a:fillRect/>
          </a:stretch>
        </p:blipFill>
        <p:spPr>
          <a:xfrm>
            <a:off x="1036955" y="1282645"/>
            <a:ext cx="11125200" cy="11150709"/>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p:spPr>
      </p:pic>
      <p:sp>
        <p:nvSpPr>
          <p:cNvPr id="20" name="TextBox 496">
            <a:extLst>
              <a:ext uri="{FF2B5EF4-FFF2-40B4-BE49-F238E27FC236}">
                <a16:creationId xmlns:a16="http://schemas.microsoft.com/office/drawing/2014/main" xmlns="" id="{41B7848C-A7E4-41DB-B77D-73A77EE22EDB}"/>
              </a:ext>
            </a:extLst>
          </p:cNvPr>
          <p:cNvSpPr txBox="1"/>
          <p:nvPr/>
        </p:nvSpPr>
        <p:spPr>
          <a:xfrm>
            <a:off x="14905037" y="8001000"/>
            <a:ext cx="8839200" cy="3631763"/>
          </a:xfrm>
          <a:prstGeom prst="rect">
            <a:avLst/>
          </a:prstGeom>
          <a:noFill/>
        </p:spPr>
        <p:txBody>
          <a:bodyPr wrap="square" rtlCol="0">
            <a:spAutoFit/>
          </a:bodyPr>
          <a:lstStyle/>
          <a:p>
            <a:r>
              <a:rPr lang="zh-CN" altLang="en-US" sz="11500" b="1" dirty="0">
                <a:solidFill>
                  <a:schemeClr val="accent3">
                    <a:lumMod val="75000"/>
                  </a:schemeClr>
                </a:solidFill>
                <a:latin typeface="微软雅黑 Light" panose="020B0502040204020203" pitchFamily="34" charset="-122"/>
                <a:ea typeface="微软雅黑 Light" panose="020B0502040204020203" pitchFamily="34" charset="-122"/>
                <a:cs typeface="Lato Black" charset="0"/>
              </a:rPr>
              <a:t>谢谢您的</a:t>
            </a:r>
            <a:endParaRPr lang="en-US" altLang="zh-CN" sz="11500" b="1" dirty="0">
              <a:solidFill>
                <a:schemeClr val="accent3">
                  <a:lumMod val="75000"/>
                </a:schemeClr>
              </a:solidFill>
              <a:latin typeface="微软雅黑 Light" panose="020B0502040204020203" pitchFamily="34" charset="-122"/>
              <a:ea typeface="微软雅黑 Light" panose="020B0502040204020203" pitchFamily="34" charset="-122"/>
              <a:cs typeface="Lato Black" charset="0"/>
            </a:endParaRPr>
          </a:p>
          <a:p>
            <a:r>
              <a:rPr lang="zh-CN" altLang="en-US" sz="11500" b="1" dirty="0">
                <a:solidFill>
                  <a:schemeClr val="accent3">
                    <a:lumMod val="75000"/>
                  </a:schemeClr>
                </a:solidFill>
                <a:latin typeface="微软雅黑 Light" panose="020B0502040204020203" pitchFamily="34" charset="-122"/>
                <a:ea typeface="微软雅黑 Light" panose="020B0502040204020203" pitchFamily="34" charset="-122"/>
                <a:cs typeface="Lato Black" charset="0"/>
              </a:rPr>
              <a:t>支持</a:t>
            </a:r>
            <a:endParaRPr lang="en-US" sz="11500" b="1" dirty="0">
              <a:solidFill>
                <a:schemeClr val="accent3">
                  <a:lumMod val="75000"/>
                </a:schemeClr>
              </a:solidFill>
              <a:latin typeface="微软雅黑 Light" panose="020B0502040204020203" pitchFamily="34" charset="-122"/>
              <a:ea typeface="微软雅黑 Light" panose="020B0502040204020203" pitchFamily="34" charset="-122"/>
              <a:cs typeface="Lato Black" charset="0"/>
            </a:endParaRPr>
          </a:p>
        </p:txBody>
      </p:sp>
      <p:sp>
        <p:nvSpPr>
          <p:cNvPr id="21" name="สามเหลี่ยมหน้าจั่ว 16">
            <a:extLst>
              <a:ext uri="{FF2B5EF4-FFF2-40B4-BE49-F238E27FC236}">
                <a16:creationId xmlns:a16="http://schemas.microsoft.com/office/drawing/2014/main" xmlns="" id="{257B2490-FD0F-4432-8F70-15E8F8347B60}"/>
              </a:ext>
            </a:extLst>
          </p:cNvPr>
          <p:cNvSpPr/>
          <p:nvPr/>
        </p:nvSpPr>
        <p:spPr>
          <a:xfrm>
            <a:off x="20543837" y="4953000"/>
            <a:ext cx="1533144" cy="1321676"/>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solidFill>
                <a:schemeClr val="accent3">
                  <a:lumMod val="40000"/>
                  <a:lumOff val="60000"/>
                </a:schemeClr>
              </a:solidFill>
            </a:endParaRPr>
          </a:p>
        </p:txBody>
      </p:sp>
      <p:sp>
        <p:nvSpPr>
          <p:cNvPr id="22" name="สามเหลี่ยมหน้าจั่ว 41">
            <a:extLst>
              <a:ext uri="{FF2B5EF4-FFF2-40B4-BE49-F238E27FC236}">
                <a16:creationId xmlns:a16="http://schemas.microsoft.com/office/drawing/2014/main" xmlns="" id="{35696587-F29E-4749-8AB9-431448D25911}"/>
              </a:ext>
            </a:extLst>
          </p:cNvPr>
          <p:cNvSpPr/>
          <p:nvPr/>
        </p:nvSpPr>
        <p:spPr>
          <a:xfrm flipV="1">
            <a:off x="21542266" y="6535480"/>
            <a:ext cx="1533145" cy="870372"/>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Tree>
    <p:extLst>
      <p:ext uri="{BB962C8B-B14F-4D97-AF65-F5344CB8AC3E}">
        <p14:creationId xmlns:p14="http://schemas.microsoft.com/office/powerpoint/2010/main" val="2717391024"/>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25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1500" fill="hold"/>
                                        <p:tgtEl>
                                          <p:spTgt spid="19"/>
                                        </p:tgtEl>
                                        <p:attrNameLst>
                                          <p:attrName>ppt_x</p:attrName>
                                        </p:attrNameLst>
                                      </p:cBhvr>
                                      <p:tavLst>
                                        <p:tav tm="0">
                                          <p:val>
                                            <p:strVal val="#ppt_x"/>
                                          </p:val>
                                        </p:tav>
                                        <p:tav tm="100000">
                                          <p:val>
                                            <p:strVal val="#ppt_x"/>
                                          </p:val>
                                        </p:tav>
                                      </p:tavLst>
                                    </p:anim>
                                    <p:anim calcmode="lin" valueType="num">
                                      <p:cBhvr additive="base">
                                        <p:cTn id="8" dur="1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4160837" y="2438400"/>
            <a:ext cx="6487673" cy="1938992"/>
          </a:xfrm>
          <a:prstGeom prst="rect">
            <a:avLst/>
          </a:prstGeom>
          <a:noFill/>
        </p:spPr>
        <p:txBody>
          <a:bodyPr wrap="none" rtlCol="0">
            <a:spAutoFit/>
          </a:bodyPr>
          <a:lstStyle/>
          <a:p>
            <a:r>
              <a:rPr lang="en-US" sz="6600" b="1" dirty="0">
                <a:latin typeface="Lato Black" charset="0"/>
                <a:ea typeface="Lato Black" charset="0"/>
                <a:cs typeface="Lato Black" charset="0"/>
              </a:rPr>
              <a:t>NUMBER</a:t>
            </a:r>
          </a:p>
          <a:p>
            <a:r>
              <a:rPr lang="en-US" sz="5400" b="1" dirty="0">
                <a:solidFill>
                  <a:schemeClr val="bg1">
                    <a:lumMod val="75000"/>
                  </a:schemeClr>
                </a:solidFill>
                <a:latin typeface="Lato Black" charset="0"/>
                <a:ea typeface="Lato Black" charset="0"/>
                <a:cs typeface="Lato Black" charset="0"/>
              </a:rPr>
              <a:t>About our Company</a:t>
            </a:r>
          </a:p>
        </p:txBody>
      </p:sp>
      <p:grpSp>
        <p:nvGrpSpPr>
          <p:cNvPr id="19" name="PA_库_กลุ่ม 18"/>
          <p:cNvGrpSpPr/>
          <p:nvPr>
            <p:custDataLst>
              <p:tags r:id="rId1"/>
            </p:custDataLst>
          </p:nvPr>
        </p:nvGrpSpPr>
        <p:grpSpPr>
          <a:xfrm>
            <a:off x="13457237" y="4876800"/>
            <a:ext cx="7010400" cy="6172200"/>
            <a:chOff x="16429037" y="5562600"/>
            <a:chExt cx="7010400" cy="6172200"/>
          </a:xfrm>
        </p:grpSpPr>
        <p:grpSp>
          <p:nvGrpSpPr>
            <p:cNvPr id="10" name="กลุ่ม 9"/>
            <p:cNvGrpSpPr/>
            <p:nvPr/>
          </p:nvGrpSpPr>
          <p:grpSpPr>
            <a:xfrm>
              <a:off x="16429037" y="8379178"/>
              <a:ext cx="7010400" cy="3355622"/>
              <a:chOff x="14524037" y="2209800"/>
              <a:chExt cx="7010400" cy="3355622"/>
            </a:xfrm>
          </p:grpSpPr>
          <p:sp>
            <p:nvSpPr>
              <p:cNvPr id="11" name="Rectangle 5"/>
              <p:cNvSpPr/>
              <p:nvPr/>
            </p:nvSpPr>
            <p:spPr>
              <a:xfrm>
                <a:off x="14524037" y="2209800"/>
                <a:ext cx="7010400" cy="3355622"/>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12" name="กลุ่ม 11"/>
              <p:cNvGrpSpPr/>
              <p:nvPr/>
            </p:nvGrpSpPr>
            <p:grpSpPr>
              <a:xfrm>
                <a:off x="14981237" y="2664178"/>
                <a:ext cx="5943600" cy="2454272"/>
                <a:chOff x="16009604" y="7510793"/>
                <a:chExt cx="5943600" cy="2454272"/>
              </a:xfrm>
            </p:grpSpPr>
            <p:sp>
              <p:nvSpPr>
                <p:cNvPr id="13" name="Title 20"/>
                <p:cNvSpPr txBox="1">
                  <a:spLocks/>
                </p:cNvSpPr>
                <p:nvPr/>
              </p:nvSpPr>
              <p:spPr bwMode="auto">
                <a:xfrm>
                  <a:off x="16009604" y="8278437"/>
                  <a:ext cx="5943600" cy="16866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dolor sit amet, consectetur adipiscing elit. Aliquam tincidunt ante nec sem congue convallis</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14" name="TextBox 13"/>
                <p:cNvSpPr txBox="1"/>
                <p:nvPr/>
              </p:nvSpPr>
              <p:spPr>
                <a:xfrm>
                  <a:off x="16169179" y="7510793"/>
                  <a:ext cx="5022025" cy="646331"/>
                </a:xfrm>
                <a:prstGeom prst="rect">
                  <a:avLst/>
                </a:prstGeom>
                <a:noFill/>
              </p:spPr>
              <p:txBody>
                <a:bodyPr wrap="square" rtlCol="0">
                  <a:spAutoFit/>
                </a:bodyPr>
                <a:lstStyle/>
                <a:p>
                  <a:r>
                    <a:rPr lang="en-US" sz="3600" b="1" dirty="0">
                      <a:latin typeface="Lato Black" charset="0"/>
                      <a:ea typeface="Lato Black" charset="0"/>
                      <a:cs typeface="Lato Black" charset="0"/>
                    </a:rPr>
                    <a:t>PRESENTATION s</a:t>
                  </a:r>
                </a:p>
              </p:txBody>
            </p:sp>
          </p:grpSp>
        </p:grpSp>
        <p:grpSp>
          <p:nvGrpSpPr>
            <p:cNvPr id="16" name="กลุ่ม 15"/>
            <p:cNvGrpSpPr/>
            <p:nvPr/>
          </p:nvGrpSpPr>
          <p:grpSpPr>
            <a:xfrm flipH="1">
              <a:off x="19858037" y="5562600"/>
              <a:ext cx="3429000" cy="2362200"/>
              <a:chOff x="14981237" y="9372600"/>
              <a:chExt cx="3409213" cy="2362200"/>
            </a:xfrm>
          </p:grpSpPr>
          <p:sp>
            <p:nvSpPr>
              <p:cNvPr id="17" name="Rectangle 35"/>
              <p:cNvSpPr/>
              <p:nvPr/>
            </p:nvSpPr>
            <p:spPr>
              <a:xfrm rot="5400000" flipH="1">
                <a:off x="14845227" y="10464924"/>
                <a:ext cx="2362200" cy="17755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18" name="Rectangle 35"/>
              <p:cNvSpPr/>
              <p:nvPr/>
            </p:nvSpPr>
            <p:spPr>
              <a:xfrm flipH="1">
                <a:off x="14981237" y="10950929"/>
                <a:ext cx="3409213"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grpSp>
      <p:pic>
        <p:nvPicPr>
          <p:cNvPr id="25" name="图片占位符 24">
            <a:extLst>
              <a:ext uri="{FF2B5EF4-FFF2-40B4-BE49-F238E27FC236}">
                <a16:creationId xmlns:a16="http://schemas.microsoft.com/office/drawing/2014/main" xmlns="" id="{D827F05D-5D48-4493-A06A-39C7104BA330}"/>
              </a:ext>
            </a:extLst>
          </p:cNvPr>
          <p:cNvPicPr>
            <a:picLocks noGrp="1" noChangeAspect="1"/>
          </p:cNvPicPr>
          <p:nvPr>
            <p:ph type="pic" sz="quarter" idx="104"/>
          </p:nvPr>
        </p:nvPicPr>
        <p:blipFill>
          <a:blip r:embed="rId4">
            <a:extLst>
              <a:ext uri="{28A0092B-C50C-407E-A947-70E740481C1C}">
                <a14:useLocalDpi xmlns:a14="http://schemas.microsoft.com/office/drawing/2010/main" val="0"/>
              </a:ext>
            </a:extLst>
          </a:blip>
          <a:srcRect t="20783" b="20783"/>
          <a:stretch>
            <a:fillRect/>
          </a:stretch>
        </p:blipFill>
        <p:spPr>
          <a:xfrm>
            <a:off x="2611219" y="4495800"/>
            <a:ext cx="8179018" cy="6487635"/>
          </a:xfrm>
        </p:spPr>
      </p:pic>
    </p:spTree>
    <p:extLst>
      <p:ext uri="{BB962C8B-B14F-4D97-AF65-F5344CB8AC3E}">
        <p14:creationId xmlns:p14="http://schemas.microsoft.com/office/powerpoint/2010/main" val="1052073882"/>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25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1500" fill="hold"/>
                                        <p:tgtEl>
                                          <p:spTgt spid="19"/>
                                        </p:tgtEl>
                                        <p:attrNameLst>
                                          <p:attrName>ppt_x</p:attrName>
                                        </p:attrNameLst>
                                      </p:cBhvr>
                                      <p:tavLst>
                                        <p:tav tm="0">
                                          <p:val>
                                            <p:strVal val="1+#ppt_w/2"/>
                                          </p:val>
                                        </p:tav>
                                        <p:tav tm="100000">
                                          <p:val>
                                            <p:strVal val="#ppt_x"/>
                                          </p:val>
                                        </p:tav>
                                      </p:tavLst>
                                    </p:anim>
                                    <p:anim calcmode="lin" valueType="num">
                                      <p:cBhvr additive="base">
                                        <p:cTn id="8" dur="1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PA_库_กลุ่ม 18"/>
          <p:cNvGrpSpPr/>
          <p:nvPr>
            <p:custDataLst>
              <p:tags r:id="rId1"/>
            </p:custDataLst>
          </p:nvPr>
        </p:nvGrpSpPr>
        <p:grpSpPr>
          <a:xfrm>
            <a:off x="1417637" y="2209800"/>
            <a:ext cx="9067800" cy="9471600"/>
            <a:chOff x="13457237" y="2263200"/>
            <a:chExt cx="9067800" cy="9471600"/>
          </a:xfrm>
        </p:grpSpPr>
        <p:sp>
          <p:nvSpPr>
            <p:cNvPr id="494" name="TextBox 493"/>
            <p:cNvSpPr txBox="1"/>
            <p:nvPr/>
          </p:nvSpPr>
          <p:spPr>
            <a:xfrm>
              <a:off x="16733837" y="2339400"/>
              <a:ext cx="1294733" cy="2800767"/>
            </a:xfrm>
            <a:prstGeom prst="rect">
              <a:avLst/>
            </a:prstGeom>
            <a:noFill/>
          </p:spPr>
          <p:txBody>
            <a:bodyPr wrap="square" rtlCol="0" anchor="t">
              <a:spAutoFit/>
            </a:bodyPr>
            <a:lstStyle/>
            <a:p>
              <a:pPr algn="r"/>
              <a:r>
                <a:rPr lang="en-US" altLang="zh-CN" sz="8800" dirty="0">
                  <a:latin typeface="Lato Black" pitchFamily="34" charset="0"/>
                  <a:ea typeface="Lato Black" pitchFamily="34" charset="0"/>
                  <a:cs typeface="Lato Black" pitchFamily="34" charset="0"/>
                </a:rPr>
                <a:t>01</a:t>
              </a:r>
              <a:endParaRPr lang="en-US" sz="8800" dirty="0">
                <a:latin typeface="Lato Black" pitchFamily="34" charset="0"/>
                <a:ea typeface="Lato Black" pitchFamily="34" charset="0"/>
                <a:cs typeface="Lato Black" pitchFamily="34" charset="0"/>
              </a:endParaRPr>
            </a:p>
          </p:txBody>
        </p:sp>
        <p:sp>
          <p:nvSpPr>
            <p:cNvPr id="496" name="Title 20"/>
            <p:cNvSpPr txBox="1">
              <a:spLocks/>
            </p:cNvSpPr>
            <p:nvPr/>
          </p:nvSpPr>
          <p:spPr bwMode="auto">
            <a:xfrm>
              <a:off x="16581437" y="8127647"/>
              <a:ext cx="5943600" cy="3607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dolor sit amet, consectetur adipiscing elit. Aliquam tincidunt ante nec sem congue convallis. Pellentesque vel mauris quis nisl ornare rutrum in id risus. Proin vehicula ut sem et tempus. Interdum et malesuada fames ac ante ipsum primis in faucibus. Pellentesque.</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497" name="TextBox 496"/>
            <p:cNvSpPr txBox="1"/>
            <p:nvPr/>
          </p:nvSpPr>
          <p:spPr>
            <a:xfrm>
              <a:off x="16740403" y="7510793"/>
              <a:ext cx="5022025" cy="646331"/>
            </a:xfrm>
            <a:prstGeom prst="rect">
              <a:avLst/>
            </a:prstGeom>
            <a:noFill/>
          </p:spPr>
          <p:txBody>
            <a:bodyPr wrap="square" rtlCol="0">
              <a:spAutoFit/>
            </a:bodyPr>
            <a:lstStyle/>
            <a:p>
              <a:r>
                <a:rPr lang="en-US" sz="3600" b="1" dirty="0">
                  <a:latin typeface="Lato Black" charset="0"/>
                  <a:ea typeface="Lato Black" charset="0"/>
                  <a:cs typeface="Lato Black" charset="0"/>
                </a:rPr>
                <a:t>PRESENTATION s</a:t>
              </a:r>
            </a:p>
          </p:txBody>
        </p:sp>
        <p:grpSp>
          <p:nvGrpSpPr>
            <p:cNvPr id="18" name="กลุ่ม 17"/>
            <p:cNvGrpSpPr/>
            <p:nvPr/>
          </p:nvGrpSpPr>
          <p:grpSpPr>
            <a:xfrm>
              <a:off x="13457237" y="2263200"/>
              <a:ext cx="2902866" cy="8404800"/>
              <a:chOff x="13526171" y="1968870"/>
              <a:chExt cx="2902866" cy="8404800"/>
            </a:xfrm>
            <a:solidFill>
              <a:schemeClr val="tx1"/>
            </a:solidFill>
          </p:grpSpPr>
          <p:sp>
            <p:nvSpPr>
              <p:cNvPr id="498" name="Rectangle 35"/>
              <p:cNvSpPr/>
              <p:nvPr/>
            </p:nvSpPr>
            <p:spPr>
              <a:xfrm rot="16200000">
                <a:off x="11840739" y="6100578"/>
                <a:ext cx="8404800" cy="141384"/>
              </a:xfrm>
              <a:prstGeom prst="rect">
                <a:avLst/>
              </a:prstGeom>
              <a:solidFill>
                <a:schemeClr val="accent3"/>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499" name="Rectangle 35"/>
              <p:cNvSpPr/>
              <p:nvPr/>
            </p:nvSpPr>
            <p:spPr>
              <a:xfrm>
                <a:off x="13526171" y="9677400"/>
                <a:ext cx="2902866" cy="141383"/>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grpSp>
      <p:grpSp>
        <p:nvGrpSpPr>
          <p:cNvPr id="5" name="กลุ่ม 4"/>
          <p:cNvGrpSpPr/>
          <p:nvPr/>
        </p:nvGrpSpPr>
        <p:grpSpPr>
          <a:xfrm>
            <a:off x="16276637" y="5403308"/>
            <a:ext cx="206039" cy="2909384"/>
            <a:chOff x="16401786" y="5017364"/>
            <a:chExt cx="206039" cy="2909384"/>
          </a:xfrm>
        </p:grpSpPr>
        <p:sp>
          <p:nvSpPr>
            <p:cNvPr id="13" name="Rectangle 35"/>
            <p:cNvSpPr/>
            <p:nvPr/>
          </p:nvSpPr>
          <p:spPr>
            <a:xfrm rot="2734558">
              <a:off x="15021045" y="6398105"/>
              <a:ext cx="2902866" cy="141383"/>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14" name="Rectangle 35"/>
            <p:cNvSpPr/>
            <p:nvPr/>
          </p:nvSpPr>
          <p:spPr>
            <a:xfrm rot="18819947">
              <a:off x="15085701" y="6404623"/>
              <a:ext cx="2902866"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pic>
        <p:nvPicPr>
          <p:cNvPr id="6" name="图片占位符 5"/>
          <p:cNvPicPr>
            <a:picLocks noGrp="1" noChangeAspect="1"/>
          </p:cNvPicPr>
          <p:nvPr>
            <p:ph type="pic" sz="quarter" idx="65"/>
          </p:nvPr>
        </p:nvPicPr>
        <p:blipFill>
          <a:blip r:embed="rId4">
            <a:extLst>
              <a:ext uri="{28A0092B-C50C-407E-A947-70E740481C1C}">
                <a14:useLocalDpi xmlns:a14="http://schemas.microsoft.com/office/drawing/2010/main" val="0"/>
              </a:ext>
            </a:extLst>
          </a:blip>
          <a:srcRect l="34411" r="34411"/>
          <a:stretch>
            <a:fillRect/>
          </a:stretch>
        </p:blipFill>
        <p:spPr/>
      </p:pic>
      <p:sp>
        <p:nvSpPr>
          <p:cNvPr id="15" name="TextBox 496">
            <a:extLst>
              <a:ext uri="{FF2B5EF4-FFF2-40B4-BE49-F238E27FC236}">
                <a16:creationId xmlns:a16="http://schemas.microsoft.com/office/drawing/2014/main" xmlns="" id="{41668BE7-7471-442C-BD50-63D86E4D5F28}"/>
              </a:ext>
            </a:extLst>
          </p:cNvPr>
          <p:cNvSpPr txBox="1"/>
          <p:nvPr/>
        </p:nvSpPr>
        <p:spPr>
          <a:xfrm>
            <a:off x="15667037" y="5410200"/>
            <a:ext cx="1524000" cy="584775"/>
          </a:xfrm>
          <a:prstGeom prst="rect">
            <a:avLst/>
          </a:prstGeom>
          <a:noFill/>
        </p:spPr>
        <p:txBody>
          <a:bodyPr wrap="square" rtlCol="0">
            <a:spAutoFit/>
          </a:bodyPr>
          <a:lstStyle/>
          <a:p>
            <a:r>
              <a:rPr lang="zh-CN" altLang="en-US" sz="3200" b="1" dirty="0">
                <a:latin typeface="Lato Black" charset="0"/>
                <a:ea typeface="Lato Black" charset="0"/>
                <a:cs typeface="Lato Black" charset="0"/>
              </a:rPr>
              <a:t>关键字</a:t>
            </a:r>
            <a:endParaRPr lang="en-US" sz="3200" b="1" dirty="0">
              <a:latin typeface="Lato Black" charset="0"/>
              <a:ea typeface="Lato Black" charset="0"/>
              <a:cs typeface="Lato Black" charset="0"/>
            </a:endParaRPr>
          </a:p>
        </p:txBody>
      </p:sp>
      <p:sp>
        <p:nvSpPr>
          <p:cNvPr id="16" name="TextBox 496">
            <a:extLst>
              <a:ext uri="{FF2B5EF4-FFF2-40B4-BE49-F238E27FC236}">
                <a16:creationId xmlns:a16="http://schemas.microsoft.com/office/drawing/2014/main" xmlns="" id="{93ACAF1C-5658-4246-B673-73258B66C572}"/>
              </a:ext>
            </a:extLst>
          </p:cNvPr>
          <p:cNvSpPr txBox="1"/>
          <p:nvPr/>
        </p:nvSpPr>
        <p:spPr>
          <a:xfrm>
            <a:off x="15743237" y="7620000"/>
            <a:ext cx="1524000" cy="584775"/>
          </a:xfrm>
          <a:prstGeom prst="rect">
            <a:avLst/>
          </a:prstGeom>
          <a:noFill/>
        </p:spPr>
        <p:txBody>
          <a:bodyPr wrap="square" rtlCol="0">
            <a:spAutoFit/>
          </a:bodyPr>
          <a:lstStyle/>
          <a:p>
            <a:r>
              <a:rPr lang="zh-CN" altLang="en-US" sz="3200" b="1" dirty="0">
                <a:latin typeface="Lato Black" charset="0"/>
                <a:ea typeface="Lato Black" charset="0"/>
                <a:cs typeface="Lato Black" charset="0"/>
              </a:rPr>
              <a:t>关键字</a:t>
            </a:r>
            <a:endParaRPr lang="en-US" sz="3200" b="1" dirty="0">
              <a:latin typeface="Lato Black" charset="0"/>
              <a:ea typeface="Lato Black" charset="0"/>
              <a:cs typeface="Lato Black" charset="0"/>
            </a:endParaRPr>
          </a:p>
        </p:txBody>
      </p:sp>
      <p:sp>
        <p:nvSpPr>
          <p:cNvPr id="17" name="TextBox 496">
            <a:extLst>
              <a:ext uri="{FF2B5EF4-FFF2-40B4-BE49-F238E27FC236}">
                <a16:creationId xmlns:a16="http://schemas.microsoft.com/office/drawing/2014/main" xmlns="" id="{2733D232-98B4-43F5-925F-377F292AD8F7}"/>
              </a:ext>
            </a:extLst>
          </p:cNvPr>
          <p:cNvSpPr txBox="1"/>
          <p:nvPr/>
        </p:nvSpPr>
        <p:spPr>
          <a:xfrm>
            <a:off x="14143037" y="6565612"/>
            <a:ext cx="1524000" cy="584775"/>
          </a:xfrm>
          <a:prstGeom prst="rect">
            <a:avLst/>
          </a:prstGeom>
          <a:noFill/>
        </p:spPr>
        <p:txBody>
          <a:bodyPr wrap="square" rtlCol="0">
            <a:spAutoFit/>
          </a:bodyPr>
          <a:lstStyle/>
          <a:p>
            <a:r>
              <a:rPr lang="zh-CN" altLang="en-US" sz="3200" b="1" dirty="0">
                <a:latin typeface="Lato Black" charset="0"/>
                <a:ea typeface="Lato Black" charset="0"/>
                <a:cs typeface="Lato Black" charset="0"/>
              </a:rPr>
              <a:t>关键字</a:t>
            </a:r>
            <a:endParaRPr lang="en-US" sz="3200" b="1" dirty="0">
              <a:latin typeface="Lato Black" charset="0"/>
              <a:ea typeface="Lato Black" charset="0"/>
              <a:cs typeface="Lato Black" charset="0"/>
            </a:endParaRPr>
          </a:p>
        </p:txBody>
      </p:sp>
      <p:sp>
        <p:nvSpPr>
          <p:cNvPr id="20" name="TextBox 496">
            <a:extLst>
              <a:ext uri="{FF2B5EF4-FFF2-40B4-BE49-F238E27FC236}">
                <a16:creationId xmlns:a16="http://schemas.microsoft.com/office/drawing/2014/main" xmlns="" id="{E5A66718-0253-4334-A25C-338547CB9D68}"/>
              </a:ext>
            </a:extLst>
          </p:cNvPr>
          <p:cNvSpPr txBox="1"/>
          <p:nvPr/>
        </p:nvSpPr>
        <p:spPr>
          <a:xfrm>
            <a:off x="17191037" y="6565612"/>
            <a:ext cx="1524000" cy="584775"/>
          </a:xfrm>
          <a:prstGeom prst="rect">
            <a:avLst/>
          </a:prstGeom>
          <a:noFill/>
        </p:spPr>
        <p:txBody>
          <a:bodyPr wrap="square" rtlCol="0">
            <a:spAutoFit/>
          </a:bodyPr>
          <a:lstStyle/>
          <a:p>
            <a:r>
              <a:rPr lang="zh-CN" altLang="en-US" sz="3200" b="1" dirty="0">
                <a:latin typeface="Lato Black" charset="0"/>
                <a:ea typeface="Lato Black" charset="0"/>
                <a:cs typeface="Lato Black" charset="0"/>
              </a:rPr>
              <a:t>关键字</a:t>
            </a:r>
            <a:endParaRPr lang="en-US" sz="3200" b="1" dirty="0">
              <a:latin typeface="Lato Black" charset="0"/>
              <a:ea typeface="Lato Black" charset="0"/>
              <a:cs typeface="Lato Black" charset="0"/>
            </a:endParaRPr>
          </a:p>
        </p:txBody>
      </p:sp>
      <p:sp>
        <p:nvSpPr>
          <p:cNvPr id="21" name="TextBox 493">
            <a:extLst>
              <a:ext uri="{FF2B5EF4-FFF2-40B4-BE49-F238E27FC236}">
                <a16:creationId xmlns:a16="http://schemas.microsoft.com/office/drawing/2014/main" xmlns="" id="{0E300327-BEF8-4224-8E42-86FA0EA126DE}"/>
              </a:ext>
            </a:extLst>
          </p:cNvPr>
          <p:cNvSpPr txBox="1"/>
          <p:nvPr/>
        </p:nvSpPr>
        <p:spPr>
          <a:xfrm>
            <a:off x="6355397" y="2321560"/>
            <a:ext cx="1294733" cy="4154984"/>
          </a:xfrm>
          <a:prstGeom prst="rect">
            <a:avLst/>
          </a:prstGeom>
          <a:noFill/>
        </p:spPr>
        <p:txBody>
          <a:bodyPr wrap="square" rtlCol="0" anchor="t">
            <a:spAutoFit/>
          </a:bodyPr>
          <a:lstStyle/>
          <a:p>
            <a:pPr algn="r"/>
            <a:r>
              <a:rPr lang="zh-CN" altLang="en-US" sz="8800" dirty="0">
                <a:latin typeface="Lato Black" pitchFamily="34" charset="0"/>
                <a:ea typeface="Lato Black" pitchFamily="34" charset="0"/>
                <a:cs typeface="Lato Black" pitchFamily="34" charset="0"/>
              </a:rPr>
              <a:t>关键字</a:t>
            </a:r>
            <a:endParaRPr lang="en-US" sz="8800" dirty="0">
              <a:latin typeface="Lato Black" pitchFamily="34" charset="0"/>
              <a:ea typeface="Lato Black" pitchFamily="34" charset="0"/>
              <a:cs typeface="Lato Black" pitchFamily="34" charset="0"/>
            </a:endParaRPr>
          </a:p>
        </p:txBody>
      </p:sp>
    </p:spTree>
    <p:extLst>
      <p:ext uri="{BB962C8B-B14F-4D97-AF65-F5344CB8AC3E}">
        <p14:creationId xmlns:p14="http://schemas.microsoft.com/office/powerpoint/2010/main" val="255382983"/>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25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1500" fill="hold"/>
                                        <p:tgtEl>
                                          <p:spTgt spid="19"/>
                                        </p:tgtEl>
                                        <p:attrNameLst>
                                          <p:attrName>ppt_x</p:attrName>
                                        </p:attrNameLst>
                                      </p:cBhvr>
                                      <p:tavLst>
                                        <p:tav tm="0">
                                          <p:val>
                                            <p:strVal val="0-#ppt_w/2"/>
                                          </p:val>
                                        </p:tav>
                                        <p:tav tm="100000">
                                          <p:val>
                                            <p:strVal val="#ppt_x"/>
                                          </p:val>
                                        </p:tav>
                                      </p:tavLst>
                                    </p:anim>
                                    <p:anim calcmode="lin" valueType="num">
                                      <p:cBhvr additive="base">
                                        <p:cTn id="8" dur="1500" fill="hold"/>
                                        <p:tgtEl>
                                          <p:spTgt spid="19"/>
                                        </p:tgtEl>
                                        <p:attrNameLst>
                                          <p:attrName>ppt_y</p:attrName>
                                        </p:attrNameLst>
                                      </p:cBhvr>
                                      <p:tavLst>
                                        <p:tav tm="0">
                                          <p:val>
                                            <p:strVal val="#ppt_y"/>
                                          </p:val>
                                        </p:tav>
                                        <p:tav tm="100000">
                                          <p:val>
                                            <p:strVal val="#ppt_y"/>
                                          </p:val>
                                        </p:tav>
                                      </p:tavLst>
                                    </p:anim>
                                    <p:set>
                                      <p:cBhvr>
                                        <p:cTn id="9" dur="1" fill="hold">
                                          <p:stCondLst>
                                            <p:cond delay="0"/>
                                          </p:stCondLst>
                                        </p:cTn>
                                        <p:tgtEl>
                                          <p:spTgt spid="19"/>
                                        </p:tgtEl>
                                        <p:attrNameLst>
                                          <p:attrName>style.visibility</p:attrName>
                                        </p:attrNameLst>
                                      </p:cBhvr>
                                      <p:to>
                                        <p:strVal val="visible"/>
                                      </p:to>
                                    </p:set>
                                    <p:anim to="" calcmode="lin" valueType="num">
                                      <p:cBhvr>
                                        <p:cTn id="10" dur="1500" fill="hold">
                                          <p:stCondLst>
                                            <p:cond delay="0"/>
                                          </p:stCondLst>
                                        </p:cTn>
                                        <p:tgtEl>
                                          <p:spTgt spid="19"/>
                                        </p:tgtEl>
                                        <p:attrNameLst>
                                          <p:attrName>ppt_w</p:attrName>
                                        </p:attrNameLst>
                                      </p:cBhvr>
                                      <p:tavLst>
                                        <p:tav tm="0">
                                          <p:val>
                                            <p:strVal val="0"/>
                                          </p:val>
                                        </p:tav>
                                        <p:tav tm="100000">
                                          <p:val>
                                            <p:strVal val="#ppt_w"/>
                                          </p:val>
                                        </p:tav>
                                      </p:tavLst>
                                    </p:anim>
                                    <p:anim to="" calcmode="lin" valueType="num">
                                      <p:cBhvr>
                                        <p:cTn id="11" dur="1500" fill="hold">
                                          <p:stCondLst>
                                            <p:cond delay="0"/>
                                          </p:stCondLst>
                                        </p:cTn>
                                        <p:tgtEl>
                                          <p:spTgt spid="19"/>
                                        </p:tgtEl>
                                        <p:attrNameLst>
                                          <p:attrName>ppt_h</p:attrName>
                                        </p:attrNameLst>
                                      </p:cBhvr>
                                      <p:tavLst>
                                        <p:tav tm="0">
                                          <p:val>
                                            <p:strVal val="0"/>
                                          </p:val>
                                        </p:tav>
                                        <p:tav tm="100000">
                                          <p:val>
                                            <p:strVal val="#ppt_h"/>
                                          </p:val>
                                        </p:tav>
                                      </p:tavLst>
                                    </p:anim>
                                    <p:animEffect filter="fade">
                                      <p:cBhvr>
                                        <p:cTn id="12" dur="1500">
                                          <p:stCondLst>
                                            <p:cond delay="0"/>
                                          </p:stCondLst>
                                        </p:cTn>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6294437" y="3429000"/>
            <a:ext cx="6895666" cy="1566070"/>
          </a:xfrm>
          <a:prstGeom prst="rect">
            <a:avLst/>
          </a:prstGeom>
        </p:spPr>
        <p:txBody>
          <a:bodyPr wrap="square">
            <a:spAutoFit/>
          </a:bodyPr>
          <a:lstStyle/>
          <a:p>
            <a:r>
              <a:rPr lang="en-US" altLang="ja-JP" sz="2394" dirty="0">
                <a:solidFill>
                  <a:schemeClr val="bg1">
                    <a:lumMod val="65000"/>
                  </a:schemeClr>
                </a:solidFill>
                <a:latin typeface="方正姚体" panose="02010601030101010101" pitchFamily="2" charset="-122"/>
                <a:ea typeface="方正姚体" panose="02010601030101010101" pitchFamily="2" charset="-122"/>
              </a:rPr>
              <a:t>We have many </a:t>
            </a:r>
            <a:r>
              <a:rPr lang="en-US" altLang="ja-JP" sz="2394" dirty="0" err="1">
                <a:solidFill>
                  <a:schemeClr val="bg1">
                    <a:lumMod val="65000"/>
                  </a:schemeClr>
                </a:solidFill>
                <a:latin typeface="方正姚体" panose="02010601030101010101" pitchFamily="2" charset="-122"/>
                <a:ea typeface="方正姚体" panose="02010601030101010101" pitchFamily="2" charset="-122"/>
              </a:rPr>
              <a:t>powerpoint</a:t>
            </a:r>
            <a:r>
              <a:rPr lang="en-US" altLang="ja-JP" sz="2394" dirty="0">
                <a:solidFill>
                  <a:schemeClr val="bg1">
                    <a:lumMod val="65000"/>
                  </a:schemeClr>
                </a:solidFill>
                <a:latin typeface="方正姚体" panose="02010601030101010101" pitchFamily="2" charset="-122"/>
                <a:ea typeface="方正姚体" panose="02010601030101010101" pitchFamily="2" charset="-122"/>
              </a:rPr>
              <a:t> template that specially designed to help you. We have many </a:t>
            </a:r>
            <a:r>
              <a:rPr lang="en-US" altLang="ja-JP" sz="2394" dirty="0" err="1">
                <a:solidFill>
                  <a:schemeClr val="bg1">
                    <a:lumMod val="65000"/>
                  </a:schemeClr>
                </a:solidFill>
                <a:latin typeface="方正姚体" panose="02010601030101010101" pitchFamily="2" charset="-122"/>
                <a:ea typeface="方正姚体" panose="02010601030101010101" pitchFamily="2" charset="-122"/>
              </a:rPr>
              <a:t>powerpoint</a:t>
            </a:r>
            <a:r>
              <a:rPr lang="en-US" altLang="ja-JP" sz="2394" dirty="0">
                <a:solidFill>
                  <a:schemeClr val="bg1">
                    <a:lumMod val="65000"/>
                  </a:schemeClr>
                </a:solidFill>
                <a:latin typeface="方正姚体" panose="02010601030101010101" pitchFamily="2" charset="-122"/>
                <a:ea typeface="方正姚体" panose="02010601030101010101" pitchFamily="2" charset="-122"/>
              </a:rPr>
              <a:t> template that specially designed to help you.</a:t>
            </a:r>
          </a:p>
          <a:p>
            <a:endParaRPr lang="zh-CN" altLang="en-US" sz="2394" dirty="0">
              <a:solidFill>
                <a:schemeClr val="bg1">
                  <a:lumMod val="65000"/>
                </a:schemeClr>
              </a:solidFill>
              <a:latin typeface="方正姚体" panose="02010601030101010101" pitchFamily="2" charset="-122"/>
              <a:ea typeface="方正姚体" panose="02010601030101010101" pitchFamily="2" charset="-122"/>
            </a:endParaRPr>
          </a:p>
        </p:txBody>
      </p:sp>
      <p:sp>
        <p:nvSpPr>
          <p:cNvPr id="16" name="矩形 15"/>
          <p:cNvSpPr/>
          <p:nvPr/>
        </p:nvSpPr>
        <p:spPr>
          <a:xfrm>
            <a:off x="8230254" y="5629983"/>
            <a:ext cx="6895666" cy="1197636"/>
          </a:xfrm>
          <a:prstGeom prst="rect">
            <a:avLst/>
          </a:prstGeom>
        </p:spPr>
        <p:txBody>
          <a:bodyPr wrap="square">
            <a:spAutoFit/>
          </a:bodyPr>
          <a:lstStyle/>
          <a:p>
            <a:r>
              <a:rPr lang="en-US" altLang="ja-JP" sz="2394" dirty="0">
                <a:solidFill>
                  <a:schemeClr val="bg1">
                    <a:lumMod val="65000"/>
                  </a:schemeClr>
                </a:solidFill>
                <a:latin typeface="方正姚体" panose="02010601030101010101" pitchFamily="2" charset="-122"/>
                <a:ea typeface="方正姚体" panose="02010601030101010101" pitchFamily="2" charset="-122"/>
              </a:rPr>
              <a:t>We have many </a:t>
            </a:r>
            <a:r>
              <a:rPr lang="en-US" altLang="ja-JP" sz="2394" dirty="0" err="1">
                <a:solidFill>
                  <a:schemeClr val="bg1">
                    <a:lumMod val="65000"/>
                  </a:schemeClr>
                </a:solidFill>
                <a:latin typeface="方正姚体" panose="02010601030101010101" pitchFamily="2" charset="-122"/>
                <a:ea typeface="方正姚体" panose="02010601030101010101" pitchFamily="2" charset="-122"/>
              </a:rPr>
              <a:t>powerpoint</a:t>
            </a:r>
            <a:r>
              <a:rPr lang="en-US" altLang="ja-JP" sz="2394" dirty="0">
                <a:solidFill>
                  <a:schemeClr val="bg1">
                    <a:lumMod val="65000"/>
                  </a:schemeClr>
                </a:solidFill>
                <a:latin typeface="方正姚体" panose="02010601030101010101" pitchFamily="2" charset="-122"/>
                <a:ea typeface="方正姚体" panose="02010601030101010101" pitchFamily="2" charset="-122"/>
              </a:rPr>
              <a:t> template that specially designed to help you. We have many </a:t>
            </a:r>
            <a:r>
              <a:rPr lang="en-US" altLang="ja-JP" sz="2394" dirty="0" err="1">
                <a:solidFill>
                  <a:schemeClr val="bg1">
                    <a:lumMod val="65000"/>
                  </a:schemeClr>
                </a:solidFill>
                <a:latin typeface="方正姚体" panose="02010601030101010101" pitchFamily="2" charset="-122"/>
                <a:ea typeface="方正姚体" panose="02010601030101010101" pitchFamily="2" charset="-122"/>
              </a:rPr>
              <a:t>powerpoint</a:t>
            </a:r>
            <a:r>
              <a:rPr lang="en-US" altLang="ja-JP" sz="2394" dirty="0">
                <a:solidFill>
                  <a:schemeClr val="bg1">
                    <a:lumMod val="65000"/>
                  </a:schemeClr>
                </a:solidFill>
                <a:latin typeface="方正姚体" panose="02010601030101010101" pitchFamily="2" charset="-122"/>
                <a:ea typeface="方正姚体" panose="02010601030101010101" pitchFamily="2" charset="-122"/>
              </a:rPr>
              <a:t> template that specially designed to help you.</a:t>
            </a:r>
            <a:endParaRPr lang="zh-CN" altLang="en-US" sz="2394" dirty="0">
              <a:solidFill>
                <a:schemeClr val="bg1">
                  <a:lumMod val="65000"/>
                </a:schemeClr>
              </a:solidFill>
              <a:latin typeface="方正姚体" panose="02010601030101010101" pitchFamily="2" charset="-122"/>
              <a:ea typeface="方正姚体" panose="02010601030101010101" pitchFamily="2" charset="-122"/>
            </a:endParaRPr>
          </a:p>
        </p:txBody>
      </p:sp>
      <p:sp>
        <p:nvSpPr>
          <p:cNvPr id="17" name="矩形 16"/>
          <p:cNvSpPr/>
          <p:nvPr/>
        </p:nvSpPr>
        <p:spPr>
          <a:xfrm>
            <a:off x="10458486" y="7928539"/>
            <a:ext cx="6895666" cy="1197636"/>
          </a:xfrm>
          <a:prstGeom prst="rect">
            <a:avLst/>
          </a:prstGeom>
        </p:spPr>
        <p:txBody>
          <a:bodyPr wrap="square">
            <a:spAutoFit/>
          </a:bodyPr>
          <a:lstStyle/>
          <a:p>
            <a:r>
              <a:rPr lang="en-US" altLang="ja-JP" sz="2394" dirty="0">
                <a:solidFill>
                  <a:schemeClr val="bg1">
                    <a:lumMod val="65000"/>
                  </a:schemeClr>
                </a:solidFill>
                <a:latin typeface="方正姚体" panose="02010601030101010101" pitchFamily="2" charset="-122"/>
                <a:ea typeface="方正姚体" panose="02010601030101010101" pitchFamily="2" charset="-122"/>
              </a:rPr>
              <a:t>We have many </a:t>
            </a:r>
            <a:r>
              <a:rPr lang="en-US" altLang="ja-JP" sz="2394" dirty="0" err="1">
                <a:solidFill>
                  <a:schemeClr val="bg1">
                    <a:lumMod val="65000"/>
                  </a:schemeClr>
                </a:solidFill>
                <a:latin typeface="方正姚体" panose="02010601030101010101" pitchFamily="2" charset="-122"/>
                <a:ea typeface="方正姚体" panose="02010601030101010101" pitchFamily="2" charset="-122"/>
              </a:rPr>
              <a:t>powerpoint</a:t>
            </a:r>
            <a:r>
              <a:rPr lang="en-US" altLang="ja-JP" sz="2394" dirty="0">
                <a:solidFill>
                  <a:schemeClr val="bg1">
                    <a:lumMod val="65000"/>
                  </a:schemeClr>
                </a:solidFill>
                <a:latin typeface="方正姚体" panose="02010601030101010101" pitchFamily="2" charset="-122"/>
                <a:ea typeface="方正姚体" panose="02010601030101010101" pitchFamily="2" charset="-122"/>
              </a:rPr>
              <a:t> template that specially designed to help you. We have many </a:t>
            </a:r>
            <a:r>
              <a:rPr lang="en-US" altLang="ja-JP" sz="2394" dirty="0" err="1">
                <a:solidFill>
                  <a:schemeClr val="bg1">
                    <a:lumMod val="65000"/>
                  </a:schemeClr>
                </a:solidFill>
                <a:latin typeface="方正姚体" panose="02010601030101010101" pitchFamily="2" charset="-122"/>
                <a:ea typeface="方正姚体" panose="02010601030101010101" pitchFamily="2" charset="-122"/>
              </a:rPr>
              <a:t>powerpoint</a:t>
            </a:r>
            <a:r>
              <a:rPr lang="en-US" altLang="ja-JP" sz="2394" dirty="0">
                <a:solidFill>
                  <a:schemeClr val="bg1">
                    <a:lumMod val="65000"/>
                  </a:schemeClr>
                </a:solidFill>
                <a:latin typeface="方正姚体" panose="02010601030101010101" pitchFamily="2" charset="-122"/>
                <a:ea typeface="方正姚体" panose="02010601030101010101" pitchFamily="2" charset="-122"/>
              </a:rPr>
              <a:t> template that specially designed to help you.</a:t>
            </a:r>
            <a:endParaRPr lang="zh-CN" altLang="en-US" sz="2394" dirty="0">
              <a:solidFill>
                <a:schemeClr val="bg1">
                  <a:lumMod val="65000"/>
                </a:schemeClr>
              </a:solidFill>
              <a:latin typeface="方正姚体" panose="02010601030101010101" pitchFamily="2" charset="-122"/>
              <a:ea typeface="方正姚体" panose="02010601030101010101" pitchFamily="2" charset="-122"/>
            </a:endParaRPr>
          </a:p>
        </p:txBody>
      </p:sp>
      <p:sp>
        <p:nvSpPr>
          <p:cNvPr id="18" name="矩形 17"/>
          <p:cNvSpPr/>
          <p:nvPr/>
        </p:nvSpPr>
        <p:spPr>
          <a:xfrm>
            <a:off x="12135864" y="10151479"/>
            <a:ext cx="6895666" cy="1197636"/>
          </a:xfrm>
          <a:prstGeom prst="rect">
            <a:avLst/>
          </a:prstGeom>
        </p:spPr>
        <p:txBody>
          <a:bodyPr wrap="square">
            <a:spAutoFit/>
          </a:bodyPr>
          <a:lstStyle/>
          <a:p>
            <a:r>
              <a:rPr lang="en-US" altLang="ja-JP" sz="2394" dirty="0">
                <a:solidFill>
                  <a:schemeClr val="bg1">
                    <a:lumMod val="65000"/>
                  </a:schemeClr>
                </a:solidFill>
                <a:latin typeface="方正姚体" panose="02010601030101010101" pitchFamily="2" charset="-122"/>
                <a:ea typeface="方正姚体" panose="02010601030101010101" pitchFamily="2" charset="-122"/>
              </a:rPr>
              <a:t>We have many </a:t>
            </a:r>
            <a:r>
              <a:rPr lang="en-US" altLang="ja-JP" sz="2394" dirty="0" err="1">
                <a:solidFill>
                  <a:schemeClr val="bg1">
                    <a:lumMod val="65000"/>
                  </a:schemeClr>
                </a:solidFill>
                <a:latin typeface="方正姚体" panose="02010601030101010101" pitchFamily="2" charset="-122"/>
                <a:ea typeface="方正姚体" panose="02010601030101010101" pitchFamily="2" charset="-122"/>
              </a:rPr>
              <a:t>powerpoint</a:t>
            </a:r>
            <a:r>
              <a:rPr lang="en-US" altLang="ja-JP" sz="2394" dirty="0">
                <a:solidFill>
                  <a:schemeClr val="bg1">
                    <a:lumMod val="65000"/>
                  </a:schemeClr>
                </a:solidFill>
                <a:latin typeface="方正姚体" panose="02010601030101010101" pitchFamily="2" charset="-122"/>
                <a:ea typeface="方正姚体" panose="02010601030101010101" pitchFamily="2" charset="-122"/>
              </a:rPr>
              <a:t> template that specially designed to help you. We have many </a:t>
            </a:r>
            <a:r>
              <a:rPr lang="en-US" altLang="ja-JP" sz="2394" dirty="0" err="1">
                <a:solidFill>
                  <a:schemeClr val="bg1">
                    <a:lumMod val="65000"/>
                  </a:schemeClr>
                </a:solidFill>
                <a:latin typeface="方正姚体" panose="02010601030101010101" pitchFamily="2" charset="-122"/>
                <a:ea typeface="方正姚体" panose="02010601030101010101" pitchFamily="2" charset="-122"/>
              </a:rPr>
              <a:t>powerpoint</a:t>
            </a:r>
            <a:r>
              <a:rPr lang="en-US" altLang="ja-JP" sz="2394" dirty="0">
                <a:solidFill>
                  <a:schemeClr val="bg1">
                    <a:lumMod val="65000"/>
                  </a:schemeClr>
                </a:solidFill>
                <a:latin typeface="方正姚体" panose="02010601030101010101" pitchFamily="2" charset="-122"/>
                <a:ea typeface="方正姚体" panose="02010601030101010101" pitchFamily="2" charset="-122"/>
              </a:rPr>
              <a:t> template that specially designed to help you.</a:t>
            </a:r>
            <a:endParaRPr lang="zh-CN" altLang="en-US" sz="2394" dirty="0">
              <a:solidFill>
                <a:schemeClr val="bg1">
                  <a:lumMod val="65000"/>
                </a:schemeClr>
              </a:solidFill>
              <a:latin typeface="方正姚体" panose="02010601030101010101" pitchFamily="2" charset="-122"/>
              <a:ea typeface="方正姚体" panose="02010601030101010101" pitchFamily="2" charset="-122"/>
            </a:endParaRPr>
          </a:p>
        </p:txBody>
      </p:sp>
      <p:pic>
        <p:nvPicPr>
          <p:cNvPr id="19" name="图片 18"/>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6403184" y="2091962"/>
            <a:ext cx="5720979" cy="3803331"/>
          </a:xfrm>
          <a:prstGeom prst="rect">
            <a:avLst/>
          </a:prstGeom>
        </p:spPr>
      </p:pic>
      <p:cxnSp>
        <p:nvCxnSpPr>
          <p:cNvPr id="20" name="Straight Connector 25"/>
          <p:cNvCxnSpPr/>
          <p:nvPr/>
        </p:nvCxnSpPr>
        <p:spPr>
          <a:xfrm>
            <a:off x="2321457" y="4415785"/>
            <a:ext cx="2930534" cy="0"/>
          </a:xfrm>
          <a:prstGeom prst="line">
            <a:avLst/>
          </a:prstGeom>
          <a:ln w="38100" cap="rnd">
            <a:solidFill>
              <a:schemeClr val="bg1">
                <a:lumMod val="50000"/>
              </a:schemeClr>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1" name="Straight Connector 39"/>
          <p:cNvCxnSpPr/>
          <p:nvPr/>
        </p:nvCxnSpPr>
        <p:spPr>
          <a:xfrm flipV="1">
            <a:off x="3859639" y="4415785"/>
            <a:ext cx="0" cy="2154896"/>
          </a:xfrm>
          <a:prstGeom prst="line">
            <a:avLst/>
          </a:prstGeom>
          <a:ln w="38100" cap="rnd">
            <a:solidFill>
              <a:schemeClr val="bg1">
                <a:lumMod val="50000"/>
              </a:schemeClr>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5"/>
          <p:cNvCxnSpPr/>
          <p:nvPr/>
        </p:nvCxnSpPr>
        <p:spPr>
          <a:xfrm>
            <a:off x="3859640" y="6577560"/>
            <a:ext cx="2930534" cy="0"/>
          </a:xfrm>
          <a:prstGeom prst="line">
            <a:avLst/>
          </a:prstGeom>
          <a:ln w="38100" cap="rnd">
            <a:solidFill>
              <a:schemeClr val="bg1">
                <a:lumMod val="50000"/>
              </a:schemeClr>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3" name="Straight Connector 25"/>
          <p:cNvCxnSpPr/>
          <p:nvPr/>
        </p:nvCxnSpPr>
        <p:spPr>
          <a:xfrm>
            <a:off x="5745409" y="8869236"/>
            <a:ext cx="2930534" cy="0"/>
          </a:xfrm>
          <a:prstGeom prst="line">
            <a:avLst/>
          </a:prstGeom>
          <a:ln w="38100" cap="rnd">
            <a:solidFill>
              <a:schemeClr val="bg1">
                <a:lumMod val="50000"/>
              </a:schemeClr>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5" name="Straight Connector 25"/>
          <p:cNvCxnSpPr/>
          <p:nvPr/>
        </p:nvCxnSpPr>
        <p:spPr>
          <a:xfrm>
            <a:off x="7631180" y="11167791"/>
            <a:ext cx="2930534" cy="0"/>
          </a:xfrm>
          <a:prstGeom prst="line">
            <a:avLst/>
          </a:prstGeom>
          <a:ln w="38100" cap="rnd">
            <a:solidFill>
              <a:schemeClr val="bg1">
                <a:lumMod val="50000"/>
              </a:schemeClr>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26" name="Straight Connector 39"/>
          <p:cNvCxnSpPr/>
          <p:nvPr/>
        </p:nvCxnSpPr>
        <p:spPr>
          <a:xfrm flipV="1">
            <a:off x="7631179" y="8869236"/>
            <a:ext cx="0" cy="2298555"/>
          </a:xfrm>
          <a:prstGeom prst="line">
            <a:avLst/>
          </a:prstGeom>
          <a:ln w="38100" cap="rnd">
            <a:solidFill>
              <a:schemeClr val="bg1">
                <a:lumMod val="50000"/>
              </a:schemeClr>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39"/>
          <p:cNvCxnSpPr/>
          <p:nvPr/>
        </p:nvCxnSpPr>
        <p:spPr>
          <a:xfrm flipV="1">
            <a:off x="5745408" y="6570681"/>
            <a:ext cx="0" cy="2298555"/>
          </a:xfrm>
          <a:prstGeom prst="line">
            <a:avLst/>
          </a:prstGeom>
          <a:ln w="38100" cap="rnd">
            <a:solidFill>
              <a:schemeClr val="bg1">
                <a:lumMod val="50000"/>
              </a:schemeClr>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28" name="TextBox 459"/>
          <p:cNvSpPr>
            <a:spLocks noChangeArrowheads="1"/>
          </p:cNvSpPr>
          <p:nvPr/>
        </p:nvSpPr>
        <p:spPr bwMode="auto">
          <a:xfrm>
            <a:off x="2255837" y="3352800"/>
            <a:ext cx="2966213" cy="984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243213" tIns="121606" rIns="243213" bIns="121606">
            <a:spAutoFit/>
          </a:bodyPr>
          <a:lstStyle/>
          <a:p>
            <a:pPr algn="ctr"/>
            <a:r>
              <a:rPr lang="zh-CN" altLang="en-US" sz="4800" b="1" dirty="0">
                <a:solidFill>
                  <a:schemeClr val="accent3">
                    <a:lumMod val="40000"/>
                    <a:lumOff val="60000"/>
                  </a:schemeClr>
                </a:solidFill>
                <a:latin typeface="方正姚体" pitchFamily="2" charset="-122"/>
                <a:ea typeface="方正姚体" pitchFamily="2" charset="-122"/>
                <a:sym typeface="Arial" pitchFamily="34" charset="0"/>
              </a:rPr>
              <a:t>添加标题</a:t>
            </a:r>
            <a:endParaRPr lang="zh-CN" altLang="en-US" sz="1200" b="1" dirty="0">
              <a:solidFill>
                <a:schemeClr val="accent3">
                  <a:lumMod val="40000"/>
                  <a:lumOff val="60000"/>
                </a:schemeClr>
              </a:solidFill>
              <a:latin typeface="方正姚体" pitchFamily="2" charset="-122"/>
              <a:ea typeface="方正姚体" pitchFamily="2" charset="-122"/>
            </a:endParaRPr>
          </a:p>
        </p:txBody>
      </p:sp>
      <p:sp>
        <p:nvSpPr>
          <p:cNvPr id="29" name="TextBox 459"/>
          <p:cNvSpPr>
            <a:spLocks noChangeArrowheads="1"/>
          </p:cNvSpPr>
          <p:nvPr/>
        </p:nvSpPr>
        <p:spPr bwMode="auto">
          <a:xfrm>
            <a:off x="4214523" y="5434174"/>
            <a:ext cx="2966213" cy="984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243213" tIns="121606" rIns="243213" bIns="121606">
            <a:spAutoFit/>
          </a:bodyPr>
          <a:lstStyle/>
          <a:p>
            <a:pPr algn="ctr"/>
            <a:r>
              <a:rPr lang="zh-CN" altLang="en-US" sz="4800" b="1" dirty="0">
                <a:solidFill>
                  <a:schemeClr val="accent3">
                    <a:lumMod val="40000"/>
                    <a:lumOff val="60000"/>
                  </a:schemeClr>
                </a:solidFill>
                <a:latin typeface="方正姚体" pitchFamily="2" charset="-122"/>
                <a:ea typeface="方正姚体" pitchFamily="2" charset="-122"/>
                <a:sym typeface="Arial" pitchFamily="34" charset="0"/>
              </a:rPr>
              <a:t>添加标题</a:t>
            </a:r>
            <a:endParaRPr lang="zh-CN" altLang="en-US" sz="1200" b="1" dirty="0">
              <a:solidFill>
                <a:schemeClr val="accent3">
                  <a:lumMod val="40000"/>
                  <a:lumOff val="60000"/>
                </a:schemeClr>
              </a:solidFill>
              <a:latin typeface="方正姚体" pitchFamily="2" charset="-122"/>
              <a:ea typeface="方正姚体" pitchFamily="2" charset="-122"/>
            </a:endParaRPr>
          </a:p>
        </p:txBody>
      </p:sp>
      <p:sp>
        <p:nvSpPr>
          <p:cNvPr id="30" name="TextBox 459"/>
          <p:cNvSpPr>
            <a:spLocks noChangeArrowheads="1"/>
          </p:cNvSpPr>
          <p:nvPr/>
        </p:nvSpPr>
        <p:spPr bwMode="auto">
          <a:xfrm>
            <a:off x="5833183" y="7812906"/>
            <a:ext cx="2966213" cy="984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243213" tIns="121606" rIns="243213" bIns="121606">
            <a:spAutoFit/>
          </a:bodyPr>
          <a:lstStyle/>
          <a:p>
            <a:pPr algn="ctr"/>
            <a:r>
              <a:rPr lang="zh-CN" altLang="en-US" sz="4800" b="1" dirty="0">
                <a:solidFill>
                  <a:schemeClr val="accent3">
                    <a:lumMod val="40000"/>
                    <a:lumOff val="60000"/>
                  </a:schemeClr>
                </a:solidFill>
                <a:latin typeface="方正姚体" pitchFamily="2" charset="-122"/>
                <a:ea typeface="方正姚体" pitchFamily="2" charset="-122"/>
                <a:sym typeface="Arial" pitchFamily="34" charset="0"/>
              </a:rPr>
              <a:t>添加标题</a:t>
            </a:r>
            <a:endParaRPr lang="zh-CN" altLang="en-US" sz="1200" b="1" dirty="0">
              <a:solidFill>
                <a:schemeClr val="accent3">
                  <a:lumMod val="40000"/>
                  <a:lumOff val="60000"/>
                </a:schemeClr>
              </a:solidFill>
              <a:latin typeface="方正姚体" pitchFamily="2" charset="-122"/>
              <a:ea typeface="方正姚体" pitchFamily="2" charset="-122"/>
            </a:endParaRPr>
          </a:p>
        </p:txBody>
      </p:sp>
      <p:sp>
        <p:nvSpPr>
          <p:cNvPr id="31" name="TextBox 459"/>
          <p:cNvSpPr>
            <a:spLocks noChangeArrowheads="1"/>
          </p:cNvSpPr>
          <p:nvPr/>
        </p:nvSpPr>
        <p:spPr bwMode="auto">
          <a:xfrm>
            <a:off x="7565562" y="10096114"/>
            <a:ext cx="2966213" cy="984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243213" tIns="121606" rIns="243213" bIns="121606">
            <a:spAutoFit/>
          </a:bodyPr>
          <a:lstStyle/>
          <a:p>
            <a:pPr algn="ctr"/>
            <a:r>
              <a:rPr lang="zh-CN" altLang="en-US" sz="4800" b="1" dirty="0">
                <a:solidFill>
                  <a:schemeClr val="accent3">
                    <a:lumMod val="40000"/>
                    <a:lumOff val="60000"/>
                  </a:schemeClr>
                </a:solidFill>
                <a:latin typeface="方正姚体" pitchFamily="2" charset="-122"/>
                <a:ea typeface="方正姚体" pitchFamily="2" charset="-122"/>
                <a:sym typeface="Arial" pitchFamily="34" charset="0"/>
              </a:rPr>
              <a:t>添加标题</a:t>
            </a:r>
            <a:endParaRPr lang="zh-CN" altLang="en-US" sz="1200" b="1" dirty="0">
              <a:solidFill>
                <a:schemeClr val="accent3">
                  <a:lumMod val="40000"/>
                  <a:lumOff val="60000"/>
                </a:schemeClr>
              </a:solidFill>
              <a:latin typeface="方正姚体" pitchFamily="2" charset="-122"/>
              <a:ea typeface="方正姚体" pitchFamily="2" charset="-122"/>
            </a:endParaRPr>
          </a:p>
        </p:txBody>
      </p:sp>
      <p:pic>
        <p:nvPicPr>
          <p:cNvPr id="24" name="图片占位符 8">
            <a:extLst>
              <a:ext uri="{FF2B5EF4-FFF2-40B4-BE49-F238E27FC236}">
                <a16:creationId xmlns:a16="http://schemas.microsoft.com/office/drawing/2014/main" xmlns="" id="{3549C0CE-DC7F-4AE9-9EAD-768973F570DF}"/>
              </a:ext>
            </a:extLst>
          </p:cNvPr>
          <p:cNvPicPr>
            <a:picLocks noChangeAspect="1"/>
          </p:cNvPicPr>
          <p:nvPr/>
        </p:nvPicPr>
        <p:blipFill>
          <a:blip r:embed="rId4">
            <a:extLst>
              <a:ext uri="{28A0092B-C50C-407E-A947-70E740481C1C}">
                <a14:useLocalDpi xmlns:a14="http://schemas.microsoft.com/office/drawing/2010/main" val="0"/>
              </a:ext>
            </a:extLst>
          </a:blip>
          <a:srcRect l="34412" r="34412"/>
          <a:stretch>
            <a:fillRect/>
          </a:stretch>
        </p:blipFill>
        <p:spPr>
          <a:xfrm>
            <a:off x="22753637" y="8763000"/>
            <a:ext cx="2819400" cy="2825864"/>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p:spPr>
      </p:pic>
      <p:pic>
        <p:nvPicPr>
          <p:cNvPr id="32" name="图片占位符 8">
            <a:extLst>
              <a:ext uri="{FF2B5EF4-FFF2-40B4-BE49-F238E27FC236}">
                <a16:creationId xmlns:a16="http://schemas.microsoft.com/office/drawing/2014/main" xmlns="" id="{756DF3DE-0D1F-4181-8775-FA206171CA7E}"/>
              </a:ext>
            </a:extLst>
          </p:cNvPr>
          <p:cNvPicPr>
            <a:picLocks noChangeAspect="1"/>
          </p:cNvPicPr>
          <p:nvPr/>
        </p:nvPicPr>
        <p:blipFill>
          <a:blip r:embed="rId4">
            <a:extLst>
              <a:ext uri="{28A0092B-C50C-407E-A947-70E740481C1C}">
                <a14:useLocalDpi xmlns:a14="http://schemas.microsoft.com/office/drawing/2010/main" val="0"/>
              </a:ext>
            </a:extLst>
          </a:blip>
          <a:srcRect l="34412" r="34412"/>
          <a:stretch>
            <a:fillRect/>
          </a:stretch>
        </p:blipFill>
        <p:spPr>
          <a:xfrm>
            <a:off x="2103437" y="-914400"/>
            <a:ext cx="2590800" cy="2596740"/>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p:spPr>
      </p:pic>
      <p:pic>
        <p:nvPicPr>
          <p:cNvPr id="33" name="图片占位符 5">
            <a:extLst>
              <a:ext uri="{FF2B5EF4-FFF2-40B4-BE49-F238E27FC236}">
                <a16:creationId xmlns:a16="http://schemas.microsoft.com/office/drawing/2014/main" xmlns="" id="{64F6DF1F-28EB-4556-9F32-A240C02C737E}"/>
              </a:ext>
            </a:extLst>
          </p:cNvPr>
          <p:cNvPicPr>
            <a:picLocks noChangeAspect="1"/>
          </p:cNvPicPr>
          <p:nvPr/>
        </p:nvPicPr>
        <p:blipFill>
          <a:blip r:embed="rId5">
            <a:extLst>
              <a:ext uri="{28A0092B-C50C-407E-A947-70E740481C1C}">
                <a14:useLocalDpi xmlns:a14="http://schemas.microsoft.com/office/drawing/2010/main" val="0"/>
              </a:ext>
            </a:extLst>
          </a:blip>
          <a:srcRect l="34411" r="34411"/>
          <a:stretch>
            <a:fillRect/>
          </a:stretch>
        </p:blipFill>
        <p:spPr>
          <a:xfrm>
            <a:off x="-715963" y="12192000"/>
            <a:ext cx="2590800" cy="2596740"/>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p:spPr>
      </p:pic>
    </p:spTree>
    <p:extLst>
      <p:ext uri="{BB962C8B-B14F-4D97-AF65-F5344CB8AC3E}">
        <p14:creationId xmlns:p14="http://schemas.microsoft.com/office/powerpoint/2010/main" val="858112256"/>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wipe(left)">
                                      <p:cBhvr>
                                        <p:cTn id="13" dur="500"/>
                                        <p:tgtEl>
                                          <p:spTgt spid="20"/>
                                        </p:tgtEl>
                                      </p:cBhvr>
                                    </p:animEffect>
                                  </p:childTnLst>
                                </p:cTn>
                              </p:par>
                            </p:childTnLst>
                          </p:cTn>
                        </p:par>
                        <p:par>
                          <p:cTn id="14" fill="hold">
                            <p:stCondLst>
                              <p:cond delay="1000"/>
                            </p:stCondLst>
                            <p:childTnLst>
                              <p:par>
                                <p:cTn id="15" presetID="22" presetClass="entr" presetSubtype="1" fill="hold" nodeType="after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wipe(up)">
                                      <p:cBhvr>
                                        <p:cTn id="17" dur="500"/>
                                        <p:tgtEl>
                                          <p:spTgt spid="21"/>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wipe(left)">
                                      <p:cBhvr>
                                        <p:cTn id="21" dur="500"/>
                                        <p:tgtEl>
                                          <p:spTgt spid="22"/>
                                        </p:tgtEl>
                                      </p:cBhvr>
                                    </p:animEffect>
                                  </p:childTnLst>
                                </p:cTn>
                              </p:par>
                            </p:childTnLst>
                          </p:cTn>
                        </p:par>
                        <p:par>
                          <p:cTn id="22" fill="hold">
                            <p:stCondLst>
                              <p:cond delay="2000"/>
                            </p:stCondLst>
                            <p:childTnLst>
                              <p:par>
                                <p:cTn id="23" presetID="22" presetClass="entr" presetSubtype="1" fill="hold" nodeType="afterEffect">
                                  <p:stCondLst>
                                    <p:cond delay="0"/>
                                  </p:stCondLst>
                                  <p:childTnLst>
                                    <p:set>
                                      <p:cBhvr>
                                        <p:cTn id="24" dur="1" fill="hold">
                                          <p:stCondLst>
                                            <p:cond delay="0"/>
                                          </p:stCondLst>
                                        </p:cTn>
                                        <p:tgtEl>
                                          <p:spTgt spid="27"/>
                                        </p:tgtEl>
                                        <p:attrNameLst>
                                          <p:attrName>style.visibility</p:attrName>
                                        </p:attrNameLst>
                                      </p:cBhvr>
                                      <p:to>
                                        <p:strVal val="visible"/>
                                      </p:to>
                                    </p:set>
                                    <p:animEffect transition="in" filter="wipe(up)">
                                      <p:cBhvr>
                                        <p:cTn id="25" dur="500"/>
                                        <p:tgtEl>
                                          <p:spTgt spid="27"/>
                                        </p:tgtEl>
                                      </p:cBhvr>
                                    </p:animEffect>
                                  </p:childTnLst>
                                </p:cTn>
                              </p:par>
                            </p:childTnLst>
                          </p:cTn>
                        </p:par>
                        <p:par>
                          <p:cTn id="26" fill="hold">
                            <p:stCondLst>
                              <p:cond delay="2500"/>
                            </p:stCondLst>
                            <p:childTnLst>
                              <p:par>
                                <p:cTn id="27" presetID="22" presetClass="entr" presetSubtype="8" fill="hold" nodeType="after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wipe(left)">
                                      <p:cBhvr>
                                        <p:cTn id="29" dur="500"/>
                                        <p:tgtEl>
                                          <p:spTgt spid="23"/>
                                        </p:tgtEl>
                                      </p:cBhvr>
                                    </p:animEffect>
                                  </p:childTnLst>
                                </p:cTn>
                              </p:par>
                            </p:childTnLst>
                          </p:cTn>
                        </p:par>
                        <p:par>
                          <p:cTn id="30" fill="hold">
                            <p:stCondLst>
                              <p:cond delay="3000"/>
                            </p:stCondLst>
                            <p:childTnLst>
                              <p:par>
                                <p:cTn id="31" presetID="22" presetClass="entr" presetSubtype="1" fill="hold" nodeType="after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wipe(up)">
                                      <p:cBhvr>
                                        <p:cTn id="33" dur="500"/>
                                        <p:tgtEl>
                                          <p:spTgt spid="26"/>
                                        </p:tgtEl>
                                      </p:cBhvr>
                                    </p:animEffect>
                                  </p:childTnLst>
                                </p:cTn>
                              </p:par>
                            </p:childTnLst>
                          </p:cTn>
                        </p:par>
                        <p:par>
                          <p:cTn id="34" fill="hold">
                            <p:stCondLst>
                              <p:cond delay="3500"/>
                            </p:stCondLst>
                            <p:childTnLst>
                              <p:par>
                                <p:cTn id="35" presetID="22" presetClass="entr" presetSubtype="8" fill="hold" nodeType="after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wipe(left)">
                                      <p:cBhvr>
                                        <p:cTn id="37" dur="500"/>
                                        <p:tgtEl>
                                          <p:spTgt spid="25"/>
                                        </p:tgtEl>
                                      </p:cBhvr>
                                    </p:animEffect>
                                  </p:childTnLst>
                                </p:cTn>
                              </p:par>
                            </p:childTnLst>
                          </p:cTn>
                        </p:par>
                        <p:par>
                          <p:cTn id="38" fill="hold">
                            <p:stCondLst>
                              <p:cond delay="4000"/>
                            </p:stCondLst>
                            <p:childTnLst>
                              <p:par>
                                <p:cTn id="39" presetID="53" presetClass="entr" presetSubtype="16" fill="hold" grpId="0" nodeType="afterEffect">
                                  <p:stCondLst>
                                    <p:cond delay="0"/>
                                  </p:stCondLst>
                                  <p:childTnLst>
                                    <p:set>
                                      <p:cBhvr>
                                        <p:cTn id="40" dur="1" fill="hold">
                                          <p:stCondLst>
                                            <p:cond delay="0"/>
                                          </p:stCondLst>
                                        </p:cTn>
                                        <p:tgtEl>
                                          <p:spTgt spid="28"/>
                                        </p:tgtEl>
                                        <p:attrNameLst>
                                          <p:attrName>style.visibility</p:attrName>
                                        </p:attrNameLst>
                                      </p:cBhvr>
                                      <p:to>
                                        <p:strVal val="visible"/>
                                      </p:to>
                                    </p:set>
                                    <p:anim calcmode="lin" valueType="num">
                                      <p:cBhvr>
                                        <p:cTn id="41" dur="500" fill="hold"/>
                                        <p:tgtEl>
                                          <p:spTgt spid="28"/>
                                        </p:tgtEl>
                                        <p:attrNameLst>
                                          <p:attrName>ppt_w</p:attrName>
                                        </p:attrNameLst>
                                      </p:cBhvr>
                                      <p:tavLst>
                                        <p:tav tm="0">
                                          <p:val>
                                            <p:fltVal val="0"/>
                                          </p:val>
                                        </p:tav>
                                        <p:tav tm="100000">
                                          <p:val>
                                            <p:strVal val="#ppt_w"/>
                                          </p:val>
                                        </p:tav>
                                      </p:tavLst>
                                    </p:anim>
                                    <p:anim calcmode="lin" valueType="num">
                                      <p:cBhvr>
                                        <p:cTn id="42" dur="500" fill="hold"/>
                                        <p:tgtEl>
                                          <p:spTgt spid="28"/>
                                        </p:tgtEl>
                                        <p:attrNameLst>
                                          <p:attrName>ppt_h</p:attrName>
                                        </p:attrNameLst>
                                      </p:cBhvr>
                                      <p:tavLst>
                                        <p:tav tm="0">
                                          <p:val>
                                            <p:fltVal val="0"/>
                                          </p:val>
                                        </p:tav>
                                        <p:tav tm="100000">
                                          <p:val>
                                            <p:strVal val="#ppt_h"/>
                                          </p:val>
                                        </p:tav>
                                      </p:tavLst>
                                    </p:anim>
                                    <p:animEffect transition="in" filter="fade">
                                      <p:cBhvr>
                                        <p:cTn id="43" dur="500"/>
                                        <p:tgtEl>
                                          <p:spTgt spid="28"/>
                                        </p:tgtEl>
                                      </p:cBhvr>
                                    </p:animEffect>
                                  </p:childTnLst>
                                </p:cTn>
                              </p:par>
                            </p:childTnLst>
                          </p:cTn>
                        </p:par>
                        <p:par>
                          <p:cTn id="44" fill="hold">
                            <p:stCondLst>
                              <p:cond delay="4500"/>
                            </p:stCondLst>
                            <p:childTnLst>
                              <p:par>
                                <p:cTn id="45" presetID="53" presetClass="entr" presetSubtype="16" fill="hold" grpId="0" nodeType="afterEffect">
                                  <p:stCondLst>
                                    <p:cond delay="0"/>
                                  </p:stCondLst>
                                  <p:childTnLst>
                                    <p:set>
                                      <p:cBhvr>
                                        <p:cTn id="46" dur="1" fill="hold">
                                          <p:stCondLst>
                                            <p:cond delay="0"/>
                                          </p:stCondLst>
                                        </p:cTn>
                                        <p:tgtEl>
                                          <p:spTgt spid="29"/>
                                        </p:tgtEl>
                                        <p:attrNameLst>
                                          <p:attrName>style.visibility</p:attrName>
                                        </p:attrNameLst>
                                      </p:cBhvr>
                                      <p:to>
                                        <p:strVal val="visible"/>
                                      </p:to>
                                    </p:set>
                                    <p:anim calcmode="lin" valueType="num">
                                      <p:cBhvr>
                                        <p:cTn id="47" dur="500" fill="hold"/>
                                        <p:tgtEl>
                                          <p:spTgt spid="29"/>
                                        </p:tgtEl>
                                        <p:attrNameLst>
                                          <p:attrName>ppt_w</p:attrName>
                                        </p:attrNameLst>
                                      </p:cBhvr>
                                      <p:tavLst>
                                        <p:tav tm="0">
                                          <p:val>
                                            <p:fltVal val="0"/>
                                          </p:val>
                                        </p:tav>
                                        <p:tav tm="100000">
                                          <p:val>
                                            <p:strVal val="#ppt_w"/>
                                          </p:val>
                                        </p:tav>
                                      </p:tavLst>
                                    </p:anim>
                                    <p:anim calcmode="lin" valueType="num">
                                      <p:cBhvr>
                                        <p:cTn id="48" dur="500" fill="hold"/>
                                        <p:tgtEl>
                                          <p:spTgt spid="29"/>
                                        </p:tgtEl>
                                        <p:attrNameLst>
                                          <p:attrName>ppt_h</p:attrName>
                                        </p:attrNameLst>
                                      </p:cBhvr>
                                      <p:tavLst>
                                        <p:tav tm="0">
                                          <p:val>
                                            <p:fltVal val="0"/>
                                          </p:val>
                                        </p:tav>
                                        <p:tav tm="100000">
                                          <p:val>
                                            <p:strVal val="#ppt_h"/>
                                          </p:val>
                                        </p:tav>
                                      </p:tavLst>
                                    </p:anim>
                                    <p:animEffect transition="in" filter="fade">
                                      <p:cBhvr>
                                        <p:cTn id="49" dur="500"/>
                                        <p:tgtEl>
                                          <p:spTgt spid="29"/>
                                        </p:tgtEl>
                                      </p:cBhvr>
                                    </p:animEffect>
                                  </p:childTnLst>
                                </p:cTn>
                              </p:par>
                            </p:childTnLst>
                          </p:cTn>
                        </p:par>
                        <p:par>
                          <p:cTn id="50" fill="hold">
                            <p:stCondLst>
                              <p:cond delay="5000"/>
                            </p:stCondLst>
                            <p:childTnLst>
                              <p:par>
                                <p:cTn id="51" presetID="53" presetClass="entr" presetSubtype="16" fill="hold" grpId="0" nodeType="afterEffect">
                                  <p:stCondLst>
                                    <p:cond delay="0"/>
                                  </p:stCondLst>
                                  <p:childTnLst>
                                    <p:set>
                                      <p:cBhvr>
                                        <p:cTn id="52" dur="1" fill="hold">
                                          <p:stCondLst>
                                            <p:cond delay="0"/>
                                          </p:stCondLst>
                                        </p:cTn>
                                        <p:tgtEl>
                                          <p:spTgt spid="30"/>
                                        </p:tgtEl>
                                        <p:attrNameLst>
                                          <p:attrName>style.visibility</p:attrName>
                                        </p:attrNameLst>
                                      </p:cBhvr>
                                      <p:to>
                                        <p:strVal val="visible"/>
                                      </p:to>
                                    </p:set>
                                    <p:anim calcmode="lin" valueType="num">
                                      <p:cBhvr>
                                        <p:cTn id="53" dur="500" fill="hold"/>
                                        <p:tgtEl>
                                          <p:spTgt spid="30"/>
                                        </p:tgtEl>
                                        <p:attrNameLst>
                                          <p:attrName>ppt_w</p:attrName>
                                        </p:attrNameLst>
                                      </p:cBhvr>
                                      <p:tavLst>
                                        <p:tav tm="0">
                                          <p:val>
                                            <p:fltVal val="0"/>
                                          </p:val>
                                        </p:tav>
                                        <p:tav tm="100000">
                                          <p:val>
                                            <p:strVal val="#ppt_w"/>
                                          </p:val>
                                        </p:tav>
                                      </p:tavLst>
                                    </p:anim>
                                    <p:anim calcmode="lin" valueType="num">
                                      <p:cBhvr>
                                        <p:cTn id="54" dur="500" fill="hold"/>
                                        <p:tgtEl>
                                          <p:spTgt spid="30"/>
                                        </p:tgtEl>
                                        <p:attrNameLst>
                                          <p:attrName>ppt_h</p:attrName>
                                        </p:attrNameLst>
                                      </p:cBhvr>
                                      <p:tavLst>
                                        <p:tav tm="0">
                                          <p:val>
                                            <p:fltVal val="0"/>
                                          </p:val>
                                        </p:tav>
                                        <p:tav tm="100000">
                                          <p:val>
                                            <p:strVal val="#ppt_h"/>
                                          </p:val>
                                        </p:tav>
                                      </p:tavLst>
                                    </p:anim>
                                    <p:animEffect transition="in" filter="fade">
                                      <p:cBhvr>
                                        <p:cTn id="55" dur="500"/>
                                        <p:tgtEl>
                                          <p:spTgt spid="30"/>
                                        </p:tgtEl>
                                      </p:cBhvr>
                                    </p:animEffect>
                                  </p:childTnLst>
                                </p:cTn>
                              </p:par>
                            </p:childTnLst>
                          </p:cTn>
                        </p:par>
                        <p:par>
                          <p:cTn id="56" fill="hold">
                            <p:stCondLst>
                              <p:cond delay="5500"/>
                            </p:stCondLst>
                            <p:childTnLst>
                              <p:par>
                                <p:cTn id="57" presetID="53" presetClass="entr" presetSubtype="16" fill="hold" grpId="0" nodeType="afterEffect">
                                  <p:stCondLst>
                                    <p:cond delay="0"/>
                                  </p:stCondLst>
                                  <p:childTnLst>
                                    <p:set>
                                      <p:cBhvr>
                                        <p:cTn id="58" dur="1" fill="hold">
                                          <p:stCondLst>
                                            <p:cond delay="0"/>
                                          </p:stCondLst>
                                        </p:cTn>
                                        <p:tgtEl>
                                          <p:spTgt spid="31"/>
                                        </p:tgtEl>
                                        <p:attrNameLst>
                                          <p:attrName>style.visibility</p:attrName>
                                        </p:attrNameLst>
                                      </p:cBhvr>
                                      <p:to>
                                        <p:strVal val="visible"/>
                                      </p:to>
                                    </p:set>
                                    <p:anim calcmode="lin" valueType="num">
                                      <p:cBhvr>
                                        <p:cTn id="59" dur="500" fill="hold"/>
                                        <p:tgtEl>
                                          <p:spTgt spid="31"/>
                                        </p:tgtEl>
                                        <p:attrNameLst>
                                          <p:attrName>ppt_w</p:attrName>
                                        </p:attrNameLst>
                                      </p:cBhvr>
                                      <p:tavLst>
                                        <p:tav tm="0">
                                          <p:val>
                                            <p:fltVal val="0"/>
                                          </p:val>
                                        </p:tav>
                                        <p:tav tm="100000">
                                          <p:val>
                                            <p:strVal val="#ppt_w"/>
                                          </p:val>
                                        </p:tav>
                                      </p:tavLst>
                                    </p:anim>
                                    <p:anim calcmode="lin" valueType="num">
                                      <p:cBhvr>
                                        <p:cTn id="60" dur="500" fill="hold"/>
                                        <p:tgtEl>
                                          <p:spTgt spid="31"/>
                                        </p:tgtEl>
                                        <p:attrNameLst>
                                          <p:attrName>ppt_h</p:attrName>
                                        </p:attrNameLst>
                                      </p:cBhvr>
                                      <p:tavLst>
                                        <p:tav tm="0">
                                          <p:val>
                                            <p:fltVal val="0"/>
                                          </p:val>
                                        </p:tav>
                                        <p:tav tm="100000">
                                          <p:val>
                                            <p:strVal val="#ppt_h"/>
                                          </p:val>
                                        </p:tav>
                                      </p:tavLst>
                                    </p:anim>
                                    <p:animEffect transition="in" filter="fade">
                                      <p:cBhvr>
                                        <p:cTn id="61" dur="500"/>
                                        <p:tgtEl>
                                          <p:spTgt spid="31"/>
                                        </p:tgtEl>
                                      </p:cBhvr>
                                    </p:animEffect>
                                  </p:childTnLst>
                                </p:cTn>
                              </p:par>
                            </p:childTnLst>
                          </p:cTn>
                        </p:par>
                        <p:par>
                          <p:cTn id="62" fill="hold">
                            <p:stCondLst>
                              <p:cond delay="6000"/>
                            </p:stCondLst>
                            <p:childTnLst>
                              <p:par>
                                <p:cTn id="63" presetID="22" presetClass="entr" presetSubtype="8" fill="hold" grpId="0" nodeType="afterEffect">
                                  <p:stCondLst>
                                    <p:cond delay="0"/>
                                  </p:stCondLst>
                                  <p:childTnLst>
                                    <p:set>
                                      <p:cBhvr>
                                        <p:cTn id="64" dur="1" fill="hold">
                                          <p:stCondLst>
                                            <p:cond delay="0"/>
                                          </p:stCondLst>
                                        </p:cTn>
                                        <p:tgtEl>
                                          <p:spTgt spid="15"/>
                                        </p:tgtEl>
                                        <p:attrNameLst>
                                          <p:attrName>style.visibility</p:attrName>
                                        </p:attrNameLst>
                                      </p:cBhvr>
                                      <p:to>
                                        <p:strVal val="visible"/>
                                      </p:to>
                                    </p:set>
                                    <p:animEffect transition="in" filter="wipe(left)">
                                      <p:cBhvr>
                                        <p:cTn id="65" dur="500"/>
                                        <p:tgtEl>
                                          <p:spTgt spid="15"/>
                                        </p:tgtEl>
                                      </p:cBhvr>
                                    </p:animEffect>
                                  </p:childTnLst>
                                </p:cTn>
                              </p:par>
                            </p:childTnLst>
                          </p:cTn>
                        </p:par>
                        <p:par>
                          <p:cTn id="66" fill="hold">
                            <p:stCondLst>
                              <p:cond delay="6500"/>
                            </p:stCondLst>
                            <p:childTnLst>
                              <p:par>
                                <p:cTn id="67" presetID="22" presetClass="entr" presetSubtype="8" fill="hold" grpId="0" nodeType="afterEffect">
                                  <p:stCondLst>
                                    <p:cond delay="0"/>
                                  </p:stCondLst>
                                  <p:childTnLst>
                                    <p:set>
                                      <p:cBhvr>
                                        <p:cTn id="68" dur="1" fill="hold">
                                          <p:stCondLst>
                                            <p:cond delay="0"/>
                                          </p:stCondLst>
                                        </p:cTn>
                                        <p:tgtEl>
                                          <p:spTgt spid="16"/>
                                        </p:tgtEl>
                                        <p:attrNameLst>
                                          <p:attrName>style.visibility</p:attrName>
                                        </p:attrNameLst>
                                      </p:cBhvr>
                                      <p:to>
                                        <p:strVal val="visible"/>
                                      </p:to>
                                    </p:set>
                                    <p:animEffect transition="in" filter="wipe(left)">
                                      <p:cBhvr>
                                        <p:cTn id="69" dur="500"/>
                                        <p:tgtEl>
                                          <p:spTgt spid="16"/>
                                        </p:tgtEl>
                                      </p:cBhvr>
                                    </p:animEffect>
                                  </p:childTnLst>
                                </p:cTn>
                              </p:par>
                            </p:childTnLst>
                          </p:cTn>
                        </p:par>
                        <p:par>
                          <p:cTn id="70" fill="hold">
                            <p:stCondLst>
                              <p:cond delay="7000"/>
                            </p:stCondLst>
                            <p:childTnLst>
                              <p:par>
                                <p:cTn id="71" presetID="22" presetClass="entr" presetSubtype="8" fill="hold" grpId="0" nodeType="afterEffect">
                                  <p:stCondLst>
                                    <p:cond delay="0"/>
                                  </p:stCondLst>
                                  <p:childTnLst>
                                    <p:set>
                                      <p:cBhvr>
                                        <p:cTn id="72" dur="1" fill="hold">
                                          <p:stCondLst>
                                            <p:cond delay="0"/>
                                          </p:stCondLst>
                                        </p:cTn>
                                        <p:tgtEl>
                                          <p:spTgt spid="17"/>
                                        </p:tgtEl>
                                        <p:attrNameLst>
                                          <p:attrName>style.visibility</p:attrName>
                                        </p:attrNameLst>
                                      </p:cBhvr>
                                      <p:to>
                                        <p:strVal val="visible"/>
                                      </p:to>
                                    </p:set>
                                    <p:animEffect transition="in" filter="wipe(left)">
                                      <p:cBhvr>
                                        <p:cTn id="73" dur="500"/>
                                        <p:tgtEl>
                                          <p:spTgt spid="17"/>
                                        </p:tgtEl>
                                      </p:cBhvr>
                                    </p:animEffect>
                                  </p:childTnLst>
                                </p:cTn>
                              </p:par>
                            </p:childTnLst>
                          </p:cTn>
                        </p:par>
                        <p:par>
                          <p:cTn id="74" fill="hold">
                            <p:stCondLst>
                              <p:cond delay="7500"/>
                            </p:stCondLst>
                            <p:childTnLst>
                              <p:par>
                                <p:cTn id="75" presetID="22" presetClass="entr" presetSubtype="8" fill="hold" grpId="0" nodeType="afterEffect">
                                  <p:stCondLst>
                                    <p:cond delay="0"/>
                                  </p:stCondLst>
                                  <p:childTnLst>
                                    <p:set>
                                      <p:cBhvr>
                                        <p:cTn id="76" dur="1" fill="hold">
                                          <p:stCondLst>
                                            <p:cond delay="0"/>
                                          </p:stCondLst>
                                        </p:cTn>
                                        <p:tgtEl>
                                          <p:spTgt spid="18"/>
                                        </p:tgtEl>
                                        <p:attrNameLst>
                                          <p:attrName>style.visibility</p:attrName>
                                        </p:attrNameLst>
                                      </p:cBhvr>
                                      <p:to>
                                        <p:strVal val="visible"/>
                                      </p:to>
                                    </p:set>
                                    <p:animEffect transition="in" filter="wipe(left)">
                                      <p:cBhvr>
                                        <p:cTn id="7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18" grpId="0"/>
      <p:bldP spid="28" grpId="0"/>
      <p:bldP spid="29" grpId="0"/>
      <p:bldP spid="30" grpId="0"/>
      <p:bldP spid="3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PA_库_กลุ่ม 17"/>
          <p:cNvGrpSpPr/>
          <p:nvPr>
            <p:custDataLst>
              <p:tags r:id="rId1"/>
            </p:custDataLst>
          </p:nvPr>
        </p:nvGrpSpPr>
        <p:grpSpPr>
          <a:xfrm>
            <a:off x="2351824" y="10287000"/>
            <a:ext cx="16896613" cy="2438400"/>
            <a:chOff x="2351824" y="10287000"/>
            <a:chExt cx="16896613" cy="2438400"/>
          </a:xfrm>
        </p:grpSpPr>
        <p:sp>
          <p:nvSpPr>
            <p:cNvPr id="30" name="Content Placeholder 2"/>
            <p:cNvSpPr txBox="1">
              <a:spLocks/>
            </p:cNvSpPr>
            <p:nvPr/>
          </p:nvSpPr>
          <p:spPr>
            <a:xfrm>
              <a:off x="3703637" y="11430000"/>
              <a:ext cx="15544800" cy="1295400"/>
            </a:xfrm>
            <a:prstGeom prst="rect">
              <a:avLst/>
            </a:prstGeom>
          </p:spPr>
          <p:txBody>
            <a:bodyPr vert="horz" lIns="243785" tIns="121892" rIns="243785" bIns="121892" numCol="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2600" dirty="0">
                  <a:solidFill>
                    <a:schemeClr val="tx1">
                      <a:lumMod val="50000"/>
                      <a:lumOff val="50000"/>
                    </a:schemeClr>
                  </a:solidFill>
                  <a:latin typeface="Lato" pitchFamily="34" charset="0"/>
                  <a:ea typeface="Lato" pitchFamily="34" charset="0"/>
                  <a:cs typeface="Lato" pitchFamily="34" charset="0"/>
                </a:rPr>
                <a:t>Lorem ipsum dolor sit amet, consectetur adipiscing elit. Ut efficitur ipsum vitae </a:t>
              </a:r>
              <a:r>
                <a:rPr lang="en-US" sz="2600" dirty="0" err="1">
                  <a:solidFill>
                    <a:schemeClr val="tx1">
                      <a:lumMod val="50000"/>
                      <a:lumOff val="50000"/>
                    </a:schemeClr>
                  </a:solidFill>
                  <a:latin typeface="Lato" pitchFamily="34" charset="0"/>
                  <a:ea typeface="Lato" pitchFamily="34" charset="0"/>
                  <a:cs typeface="Lato" pitchFamily="34" charset="0"/>
                </a:rPr>
                <a:t>tortor</a:t>
              </a:r>
              <a:r>
                <a:rPr lang="en-US" sz="2600" dirty="0">
                  <a:solidFill>
                    <a:schemeClr val="tx1">
                      <a:lumMod val="50000"/>
                      <a:lumOff val="50000"/>
                    </a:schemeClr>
                  </a:solidFill>
                  <a:latin typeface="Lato" pitchFamily="34" charset="0"/>
                  <a:ea typeface="Lato" pitchFamily="34" charset="0"/>
                  <a:cs typeface="Lato" pitchFamily="34" charset="0"/>
                </a:rPr>
                <a:t> </a:t>
              </a:r>
              <a:r>
                <a:rPr lang="en-US" sz="2600" dirty="0" err="1">
                  <a:solidFill>
                    <a:schemeClr val="tx1">
                      <a:lumMod val="50000"/>
                      <a:lumOff val="50000"/>
                    </a:schemeClr>
                  </a:solidFill>
                  <a:latin typeface="Lato" pitchFamily="34" charset="0"/>
                  <a:ea typeface="Lato" pitchFamily="34" charset="0"/>
                  <a:cs typeface="Lato" pitchFamily="34" charset="0"/>
                </a:rPr>
                <a:t>accumsan</a:t>
              </a:r>
              <a:r>
                <a:rPr lang="en-US" sz="2600" dirty="0">
                  <a:solidFill>
                    <a:schemeClr val="tx1">
                      <a:lumMod val="50000"/>
                      <a:lumOff val="50000"/>
                    </a:schemeClr>
                  </a:solidFill>
                  <a:latin typeface="Lato" pitchFamily="34" charset="0"/>
                  <a:ea typeface="Lato" pitchFamily="34" charset="0"/>
                  <a:cs typeface="Lato" pitchFamily="34" charset="0"/>
                </a:rPr>
                <a:t> pulvinar lorem lacinia. Donec eu arcu justo. Fusce eget consequat risus Proin est lacus, </a:t>
              </a:r>
              <a:r>
                <a:rPr lang="en-US" sz="2600" dirty="0" err="1">
                  <a:solidFill>
                    <a:schemeClr val="tx1">
                      <a:lumMod val="50000"/>
                      <a:lumOff val="50000"/>
                    </a:schemeClr>
                  </a:solidFill>
                  <a:latin typeface="Lato" pitchFamily="34" charset="0"/>
                  <a:ea typeface="Lato" pitchFamily="34" charset="0"/>
                  <a:cs typeface="Lato" pitchFamily="34" charset="0"/>
                </a:rPr>
                <a:t>interdum</a:t>
              </a:r>
              <a:r>
                <a:rPr lang="en-US" sz="2600" dirty="0">
                  <a:solidFill>
                    <a:schemeClr val="tx1">
                      <a:lumMod val="50000"/>
                      <a:lumOff val="50000"/>
                    </a:schemeClr>
                  </a:solidFill>
                  <a:latin typeface="Lato" pitchFamily="34" charset="0"/>
                  <a:ea typeface="Lato" pitchFamily="34" charset="0"/>
                  <a:cs typeface="Lato" pitchFamily="34" charset="0"/>
                </a:rPr>
                <a:t>.</a:t>
              </a:r>
            </a:p>
          </p:txBody>
        </p:sp>
        <p:sp>
          <p:nvSpPr>
            <p:cNvPr id="40" name="TextBox 39"/>
            <p:cNvSpPr txBox="1"/>
            <p:nvPr/>
          </p:nvSpPr>
          <p:spPr>
            <a:xfrm>
              <a:off x="10119774" y="10287000"/>
              <a:ext cx="8976263" cy="1200329"/>
            </a:xfrm>
            <a:prstGeom prst="rect">
              <a:avLst/>
            </a:prstGeom>
            <a:noFill/>
          </p:spPr>
          <p:txBody>
            <a:bodyPr wrap="square" rtlCol="0">
              <a:spAutoFit/>
            </a:bodyPr>
            <a:lstStyle/>
            <a:p>
              <a:pPr algn="r"/>
              <a:r>
                <a:rPr lang="en-US" sz="7200" b="1" dirty="0">
                  <a:latin typeface="Lato Black" charset="0"/>
                  <a:ea typeface="Lato Black" charset="0"/>
                  <a:cs typeface="Lato Black" charset="0"/>
                </a:rPr>
                <a:t>MY COLLECTIONs</a:t>
              </a:r>
            </a:p>
          </p:txBody>
        </p:sp>
        <p:grpSp>
          <p:nvGrpSpPr>
            <p:cNvPr id="45" name="กลุ่ม 44"/>
            <p:cNvGrpSpPr/>
            <p:nvPr/>
          </p:nvGrpSpPr>
          <p:grpSpPr>
            <a:xfrm>
              <a:off x="2351824" y="10668000"/>
              <a:ext cx="3409213" cy="1315556"/>
              <a:chOff x="14981237" y="10560924"/>
              <a:chExt cx="3409213" cy="1315556"/>
            </a:xfrm>
          </p:grpSpPr>
          <p:sp>
            <p:nvSpPr>
              <p:cNvPr id="46" name="Rectangle 35"/>
              <p:cNvSpPr/>
              <p:nvPr/>
            </p:nvSpPr>
            <p:spPr>
              <a:xfrm rot="5400000" flipH="1">
                <a:off x="15368549" y="11129925"/>
                <a:ext cx="1315556" cy="17755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47" name="Rectangle 35"/>
              <p:cNvSpPr/>
              <p:nvPr/>
            </p:nvSpPr>
            <p:spPr>
              <a:xfrm flipH="1">
                <a:off x="14981237" y="10950929"/>
                <a:ext cx="3409213"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grpSp>
      <p:grpSp>
        <p:nvGrpSpPr>
          <p:cNvPr id="48" name="กลุ่ม 47"/>
          <p:cNvGrpSpPr/>
          <p:nvPr/>
        </p:nvGrpSpPr>
        <p:grpSpPr>
          <a:xfrm flipV="1">
            <a:off x="19630105" y="8229600"/>
            <a:ext cx="1980532" cy="3826108"/>
            <a:chOff x="15886049" y="1316374"/>
            <a:chExt cx="2227129" cy="3885119"/>
          </a:xfrm>
        </p:grpSpPr>
        <p:grpSp>
          <p:nvGrpSpPr>
            <p:cNvPr id="49" name="กลุ่ม 48"/>
            <p:cNvGrpSpPr/>
            <p:nvPr/>
          </p:nvGrpSpPr>
          <p:grpSpPr>
            <a:xfrm>
              <a:off x="15886049" y="2066917"/>
              <a:ext cx="2227129" cy="3134576"/>
              <a:chOff x="20487868" y="6875047"/>
              <a:chExt cx="2227129" cy="3134576"/>
            </a:xfrm>
          </p:grpSpPr>
          <p:sp>
            <p:nvSpPr>
              <p:cNvPr id="52" name="สามเหลี่ยมหน้าจั่ว 51"/>
              <p:cNvSpPr/>
              <p:nvPr/>
            </p:nvSpPr>
            <p:spPr>
              <a:xfrm flipV="1">
                <a:off x="20487868" y="8133373"/>
                <a:ext cx="1533145" cy="870372"/>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53" name="สามเหลี่ยมหน้าจั่ว 52"/>
              <p:cNvSpPr/>
              <p:nvPr/>
            </p:nvSpPr>
            <p:spPr>
              <a:xfrm flipV="1">
                <a:off x="21644060" y="9422037"/>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54" name="สามเหลี่ยมหน้าจั่ว 53"/>
              <p:cNvSpPr/>
              <p:nvPr/>
            </p:nvSpPr>
            <p:spPr>
              <a:xfrm>
                <a:off x="21458069" y="6875047"/>
                <a:ext cx="1256928" cy="1083559"/>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sp>
          <p:nvSpPr>
            <p:cNvPr id="50" name="สามเหลี่ยมหน้าจั่ว 49"/>
            <p:cNvSpPr/>
            <p:nvPr/>
          </p:nvSpPr>
          <p:spPr>
            <a:xfrm flipV="1">
              <a:off x="16828386" y="1316374"/>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pic>
        <p:nvPicPr>
          <p:cNvPr id="7" name="图片占位符 6"/>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l="39638" r="39638"/>
          <a:stretch>
            <a:fillRect/>
          </a:stretch>
        </p:blipFill>
        <p:spPr/>
      </p:pic>
      <p:pic>
        <p:nvPicPr>
          <p:cNvPr id="9" name="图片占位符 8"/>
          <p:cNvPicPr>
            <a:picLocks noGrp="1" noChangeAspect="1"/>
          </p:cNvPicPr>
          <p:nvPr>
            <p:ph type="pic" sz="quarter" idx="14"/>
          </p:nvPr>
        </p:nvPicPr>
        <p:blipFill>
          <a:blip r:embed="rId5">
            <a:extLst>
              <a:ext uri="{28A0092B-C50C-407E-A947-70E740481C1C}">
                <a14:useLocalDpi xmlns:a14="http://schemas.microsoft.com/office/drawing/2010/main" val="0"/>
              </a:ext>
            </a:extLst>
          </a:blip>
          <a:srcRect l="17992" r="17992"/>
          <a:stretch>
            <a:fillRect/>
          </a:stretch>
        </p:blipFill>
        <p:spPr/>
      </p:pic>
      <p:pic>
        <p:nvPicPr>
          <p:cNvPr id="10" name="图片占位符 9"/>
          <p:cNvPicPr>
            <a:picLocks noGrp="1" noChangeAspect="1"/>
          </p:cNvPicPr>
          <p:nvPr>
            <p:ph type="pic" sz="quarter" idx="13"/>
          </p:nvPr>
        </p:nvPicPr>
        <p:blipFill>
          <a:blip r:embed="rId6">
            <a:extLst>
              <a:ext uri="{28A0092B-C50C-407E-A947-70E740481C1C}">
                <a14:useLocalDpi xmlns:a14="http://schemas.microsoft.com/office/drawing/2010/main" val="0"/>
              </a:ext>
            </a:extLst>
          </a:blip>
          <a:srcRect l="17992" r="17992"/>
          <a:stretch>
            <a:fillRect/>
          </a:stretch>
        </p:blipFill>
        <p:spPr/>
      </p:pic>
      <p:sp>
        <p:nvSpPr>
          <p:cNvPr id="3" name="图片占位符 2">
            <a:extLst>
              <a:ext uri="{FF2B5EF4-FFF2-40B4-BE49-F238E27FC236}">
                <a16:creationId xmlns:a16="http://schemas.microsoft.com/office/drawing/2014/main" xmlns="" id="{14CDB692-189F-46E3-BBD0-13A30F0AD773}"/>
              </a:ext>
            </a:extLst>
          </p:cNvPr>
          <p:cNvSpPr>
            <a:spLocks noGrp="1"/>
          </p:cNvSpPr>
          <p:nvPr>
            <p:ph type="pic" sz="quarter" idx="12"/>
          </p:nvPr>
        </p:nvSpPr>
        <p:spPr>
          <a:solidFill>
            <a:schemeClr val="accent3"/>
          </a:solidFill>
        </p:spPr>
      </p:sp>
      <p:sp>
        <p:nvSpPr>
          <p:cNvPr id="5" name="图片占位符 4">
            <a:extLst>
              <a:ext uri="{FF2B5EF4-FFF2-40B4-BE49-F238E27FC236}">
                <a16:creationId xmlns:a16="http://schemas.microsoft.com/office/drawing/2014/main" xmlns="" id="{092BC0A4-9CD9-41FA-A928-FCC17E211EC3}"/>
              </a:ext>
            </a:extLst>
          </p:cNvPr>
          <p:cNvSpPr>
            <a:spLocks noGrp="1"/>
          </p:cNvSpPr>
          <p:nvPr>
            <p:ph type="pic" sz="quarter" idx="11"/>
          </p:nvPr>
        </p:nvSpPr>
        <p:spPr>
          <a:solidFill>
            <a:schemeClr val="accent3"/>
          </a:solidFill>
        </p:spPr>
      </p:sp>
      <p:sp>
        <p:nvSpPr>
          <p:cNvPr id="23" name="TextBox 35">
            <a:extLst>
              <a:ext uri="{FF2B5EF4-FFF2-40B4-BE49-F238E27FC236}">
                <a16:creationId xmlns:a16="http://schemas.microsoft.com/office/drawing/2014/main" xmlns="" id="{DA9175BA-40DC-4149-9DDB-D4773C6C986D}"/>
              </a:ext>
            </a:extLst>
          </p:cNvPr>
          <p:cNvSpPr txBox="1"/>
          <p:nvPr/>
        </p:nvSpPr>
        <p:spPr>
          <a:xfrm>
            <a:off x="6370637" y="3429000"/>
            <a:ext cx="5022025" cy="646331"/>
          </a:xfrm>
          <a:prstGeom prst="rect">
            <a:avLst/>
          </a:prstGeom>
          <a:noFill/>
        </p:spPr>
        <p:txBody>
          <a:bodyPr wrap="square" rtlCol="0">
            <a:spAutoFit/>
          </a:bodyPr>
          <a:lstStyle/>
          <a:p>
            <a:r>
              <a:rPr lang="en-US" sz="3600" b="1" dirty="0">
                <a:latin typeface="Lato Black" charset="0"/>
                <a:ea typeface="Lato Black" charset="0"/>
                <a:cs typeface="Lato Black" charset="0"/>
              </a:rPr>
              <a:t>PRESENTATION s</a:t>
            </a:r>
          </a:p>
        </p:txBody>
      </p:sp>
      <p:sp>
        <p:nvSpPr>
          <p:cNvPr id="24" name="TextBox 35">
            <a:extLst>
              <a:ext uri="{FF2B5EF4-FFF2-40B4-BE49-F238E27FC236}">
                <a16:creationId xmlns:a16="http://schemas.microsoft.com/office/drawing/2014/main" xmlns="" id="{72E8AC1A-20DB-4100-AC41-B74A0FC28317}"/>
              </a:ext>
            </a:extLst>
          </p:cNvPr>
          <p:cNvSpPr txBox="1"/>
          <p:nvPr/>
        </p:nvSpPr>
        <p:spPr>
          <a:xfrm>
            <a:off x="14981237" y="7848600"/>
            <a:ext cx="5022025" cy="646331"/>
          </a:xfrm>
          <a:prstGeom prst="rect">
            <a:avLst/>
          </a:prstGeom>
          <a:noFill/>
        </p:spPr>
        <p:txBody>
          <a:bodyPr wrap="square" rtlCol="0">
            <a:spAutoFit/>
          </a:bodyPr>
          <a:lstStyle/>
          <a:p>
            <a:r>
              <a:rPr lang="en-US" sz="3600" b="1" dirty="0">
                <a:latin typeface="Lato Black" charset="0"/>
                <a:ea typeface="Lato Black" charset="0"/>
                <a:cs typeface="Lato Black" charset="0"/>
              </a:rPr>
              <a:t>PRESENTATION s</a:t>
            </a:r>
          </a:p>
        </p:txBody>
      </p:sp>
    </p:spTree>
    <p:extLst>
      <p:ext uri="{BB962C8B-B14F-4D97-AF65-F5344CB8AC3E}">
        <p14:creationId xmlns:p14="http://schemas.microsoft.com/office/powerpoint/2010/main" val="821354632"/>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25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1500" fill="hold"/>
                                        <p:tgtEl>
                                          <p:spTgt spid="18"/>
                                        </p:tgtEl>
                                        <p:attrNameLst>
                                          <p:attrName>ppt_x</p:attrName>
                                        </p:attrNameLst>
                                      </p:cBhvr>
                                      <p:tavLst>
                                        <p:tav tm="0">
                                          <p:val>
                                            <p:strVal val="0-#ppt_w/2"/>
                                          </p:val>
                                        </p:tav>
                                        <p:tav tm="100000">
                                          <p:val>
                                            <p:strVal val="#ppt_x"/>
                                          </p:val>
                                        </p:tav>
                                      </p:tavLst>
                                    </p:anim>
                                    <p:anim calcmode="lin" valueType="num">
                                      <p:cBhvr additive="base">
                                        <p:cTn id="8" dur="1500" fill="hold"/>
                                        <p:tgtEl>
                                          <p:spTgt spid="18"/>
                                        </p:tgtEl>
                                        <p:attrNameLst>
                                          <p:attrName>ppt_y</p:attrName>
                                        </p:attrNameLst>
                                      </p:cBhvr>
                                      <p:tavLst>
                                        <p:tav tm="0">
                                          <p:val>
                                            <p:strVal val="#ppt_y"/>
                                          </p:val>
                                        </p:tav>
                                        <p:tav tm="100000">
                                          <p:val>
                                            <p:strVal val="#ppt_y"/>
                                          </p:val>
                                        </p:tav>
                                      </p:tavLst>
                                    </p:anim>
                                    <p:set>
                                      <p:cBhvr>
                                        <p:cTn id="9" dur="1" fill="hold">
                                          <p:stCondLst>
                                            <p:cond delay="0"/>
                                          </p:stCondLst>
                                        </p:cTn>
                                        <p:tgtEl>
                                          <p:spTgt spid="18"/>
                                        </p:tgtEl>
                                        <p:attrNameLst>
                                          <p:attrName>style.visibility</p:attrName>
                                        </p:attrNameLst>
                                      </p:cBhvr>
                                      <p:to>
                                        <p:strVal val="visible"/>
                                      </p:to>
                                    </p:set>
                                    <p:anim to="" calcmode="lin" valueType="num">
                                      <p:cBhvr>
                                        <p:cTn id="10" dur="1500" fill="hold">
                                          <p:stCondLst>
                                            <p:cond delay="0"/>
                                          </p:stCondLst>
                                        </p:cTn>
                                        <p:tgtEl>
                                          <p:spTgt spid="18"/>
                                        </p:tgtEl>
                                        <p:attrNameLst>
                                          <p:attrName>ppt_w</p:attrName>
                                        </p:attrNameLst>
                                      </p:cBhvr>
                                      <p:tavLst>
                                        <p:tav tm="0">
                                          <p:val>
                                            <p:strVal val="0"/>
                                          </p:val>
                                        </p:tav>
                                        <p:tav tm="100000">
                                          <p:val>
                                            <p:strVal val="#ppt_w"/>
                                          </p:val>
                                        </p:tav>
                                      </p:tavLst>
                                    </p:anim>
                                    <p:anim to="" calcmode="lin" valueType="num">
                                      <p:cBhvr>
                                        <p:cTn id="11" dur="1500" fill="hold">
                                          <p:stCondLst>
                                            <p:cond delay="0"/>
                                          </p:stCondLst>
                                        </p:cTn>
                                        <p:tgtEl>
                                          <p:spTgt spid="18"/>
                                        </p:tgtEl>
                                        <p:attrNameLst>
                                          <p:attrName>ppt_h</p:attrName>
                                        </p:attrNameLst>
                                      </p:cBhvr>
                                      <p:tavLst>
                                        <p:tav tm="0">
                                          <p:val>
                                            <p:strVal val="0"/>
                                          </p:val>
                                        </p:tav>
                                        <p:tav tm="100000">
                                          <p:val>
                                            <p:strVal val="#ppt_h"/>
                                          </p:val>
                                        </p:tav>
                                      </p:tavLst>
                                    </p:anim>
                                    <p:animEffect filter="fade">
                                      <p:cBhvr>
                                        <p:cTn id="12" dur="1500">
                                          <p:stCondLst>
                                            <p:cond delay="0"/>
                                          </p:stCondLst>
                                        </p:cTn>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13762037" y="9753600"/>
            <a:ext cx="6487673" cy="1938992"/>
          </a:xfrm>
          <a:prstGeom prst="rect">
            <a:avLst/>
          </a:prstGeom>
          <a:noFill/>
        </p:spPr>
        <p:txBody>
          <a:bodyPr wrap="none" rtlCol="0">
            <a:spAutoFit/>
          </a:bodyPr>
          <a:lstStyle/>
          <a:p>
            <a:r>
              <a:rPr lang="en-US" sz="6600" b="1" dirty="0">
                <a:latin typeface="Lato Black" charset="0"/>
                <a:ea typeface="Lato Black" charset="0"/>
                <a:cs typeface="Lato Black" charset="0"/>
              </a:rPr>
              <a:t>NUMBER</a:t>
            </a:r>
          </a:p>
          <a:p>
            <a:r>
              <a:rPr lang="en-US" sz="5400" b="1" dirty="0">
                <a:solidFill>
                  <a:schemeClr val="bg1">
                    <a:lumMod val="75000"/>
                  </a:schemeClr>
                </a:solidFill>
                <a:latin typeface="Lato Black" charset="0"/>
                <a:ea typeface="Lato Black" charset="0"/>
                <a:cs typeface="Lato Black" charset="0"/>
              </a:rPr>
              <a:t>About our Company</a:t>
            </a:r>
          </a:p>
        </p:txBody>
      </p:sp>
      <p:grpSp>
        <p:nvGrpSpPr>
          <p:cNvPr id="12" name="PA_库_กลุ่ม 11"/>
          <p:cNvGrpSpPr/>
          <p:nvPr>
            <p:custDataLst>
              <p:tags r:id="rId1"/>
            </p:custDataLst>
          </p:nvPr>
        </p:nvGrpSpPr>
        <p:grpSpPr>
          <a:xfrm>
            <a:off x="4853812" y="6639299"/>
            <a:ext cx="5403025" cy="4181101"/>
            <a:chOff x="14600237" y="2047501"/>
            <a:chExt cx="5403025" cy="4181101"/>
          </a:xfrm>
        </p:grpSpPr>
        <p:sp>
          <p:nvSpPr>
            <p:cNvPr id="16" name="Rectangle 5"/>
            <p:cNvSpPr/>
            <p:nvPr/>
          </p:nvSpPr>
          <p:spPr>
            <a:xfrm>
              <a:off x="14600237" y="2047501"/>
              <a:ext cx="5257800" cy="4181101"/>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17" name="กลุ่ม 16"/>
            <p:cNvGrpSpPr/>
            <p:nvPr/>
          </p:nvGrpSpPr>
          <p:grpSpPr>
            <a:xfrm>
              <a:off x="14905037" y="2740378"/>
              <a:ext cx="5098225" cy="2812323"/>
              <a:chOff x="15933404" y="7586993"/>
              <a:chExt cx="5098225" cy="2812323"/>
            </a:xfrm>
          </p:grpSpPr>
          <p:sp>
            <p:nvSpPr>
              <p:cNvPr id="18" name="Title 20"/>
              <p:cNvSpPr txBox="1">
                <a:spLocks/>
              </p:cNvSpPr>
              <p:nvPr/>
            </p:nvSpPr>
            <p:spPr bwMode="auto">
              <a:xfrm>
                <a:off x="15933404" y="8232557"/>
                <a:ext cx="4267200" cy="2166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dolor sit amet, consectetur adipiscing elit. Aliquam tincidunt ante nec sem congue convallis</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19" name="TextBox 18"/>
              <p:cNvSpPr txBox="1"/>
              <p:nvPr/>
            </p:nvSpPr>
            <p:spPr>
              <a:xfrm>
                <a:off x="16009604" y="7586993"/>
                <a:ext cx="5022025" cy="646331"/>
              </a:xfrm>
              <a:prstGeom prst="rect">
                <a:avLst/>
              </a:prstGeom>
              <a:noFill/>
            </p:spPr>
            <p:txBody>
              <a:bodyPr wrap="square" rtlCol="0">
                <a:spAutoFit/>
              </a:bodyPr>
              <a:lstStyle/>
              <a:p>
                <a:r>
                  <a:rPr lang="en-US" sz="3600" b="1" dirty="0">
                    <a:latin typeface="Lato Black" charset="0"/>
                    <a:ea typeface="Lato Black" charset="0"/>
                    <a:cs typeface="Lato Black" charset="0"/>
                  </a:rPr>
                  <a:t>PRESENTATION s</a:t>
                </a:r>
              </a:p>
            </p:txBody>
          </p:sp>
        </p:grpSp>
      </p:grpSp>
      <p:grpSp>
        <p:nvGrpSpPr>
          <p:cNvPr id="22" name="PA_库_กลุ่ม 21"/>
          <p:cNvGrpSpPr/>
          <p:nvPr>
            <p:custDataLst>
              <p:tags r:id="rId2"/>
            </p:custDataLst>
          </p:nvPr>
        </p:nvGrpSpPr>
        <p:grpSpPr>
          <a:xfrm>
            <a:off x="5608637" y="3124200"/>
            <a:ext cx="3429000" cy="2362200"/>
            <a:chOff x="1341437" y="2057401"/>
            <a:chExt cx="3429000" cy="2362200"/>
          </a:xfrm>
        </p:grpSpPr>
        <p:sp>
          <p:nvSpPr>
            <p:cNvPr id="20" name="Rectangle 35"/>
            <p:cNvSpPr/>
            <p:nvPr/>
          </p:nvSpPr>
          <p:spPr>
            <a:xfrm rot="16200000">
              <a:off x="1110110" y="3149209"/>
              <a:ext cx="2362200" cy="1785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21" name="Rectangle 35"/>
            <p:cNvSpPr/>
            <p:nvPr/>
          </p:nvSpPr>
          <p:spPr>
            <a:xfrm>
              <a:off x="1341437" y="2799742"/>
              <a:ext cx="3429000"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pic>
        <p:nvPicPr>
          <p:cNvPr id="13" name="图片占位符 12">
            <a:extLst>
              <a:ext uri="{FF2B5EF4-FFF2-40B4-BE49-F238E27FC236}">
                <a16:creationId xmlns:a16="http://schemas.microsoft.com/office/drawing/2014/main" xmlns="" id="{83E628B9-3F5B-47C0-94A2-B8E2D41270F3}"/>
              </a:ext>
            </a:extLst>
          </p:cNvPr>
          <p:cNvPicPr>
            <a:picLocks noGrp="1" noChangeAspect="1"/>
          </p:cNvPicPr>
          <p:nvPr>
            <p:ph type="pic" sz="quarter" idx="105"/>
          </p:nvPr>
        </p:nvPicPr>
        <p:blipFill>
          <a:blip r:embed="rId5">
            <a:extLst>
              <a:ext uri="{28A0092B-C50C-407E-A947-70E740481C1C}">
                <a14:useLocalDpi xmlns:a14="http://schemas.microsoft.com/office/drawing/2010/main" val="0"/>
              </a:ext>
            </a:extLst>
          </a:blip>
          <a:srcRect t="27340" b="27340"/>
          <a:stretch>
            <a:fillRect/>
          </a:stretch>
        </p:blipFill>
        <p:spPr>
          <a:xfrm>
            <a:off x="11704637" y="3276600"/>
            <a:ext cx="9863006" cy="6324600"/>
          </a:xfrm>
        </p:spPr>
      </p:pic>
    </p:spTree>
    <p:extLst>
      <p:ext uri="{BB962C8B-B14F-4D97-AF65-F5344CB8AC3E}">
        <p14:creationId xmlns:p14="http://schemas.microsoft.com/office/powerpoint/2010/main" val="2407840542"/>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1000"/>
                                        <p:tgtEl>
                                          <p:spTgt spid="12"/>
                                        </p:tgtEl>
                                      </p:cBhvr>
                                    </p:animEffect>
                                  </p:childTnLst>
                                </p:cTn>
                              </p:par>
                              <p:par>
                                <p:cTn id="8" presetID="22" presetClass="entr" presetSubtype="8" fill="hold" nodeType="withEffect">
                                  <p:stCondLst>
                                    <p:cond delay="250"/>
                                  </p:stCondLst>
                                  <p:childTnLst>
                                    <p:set>
                                      <p:cBhvr>
                                        <p:cTn id="9" dur="1" fill="hold">
                                          <p:stCondLst>
                                            <p:cond delay="0"/>
                                          </p:stCondLst>
                                        </p:cTn>
                                        <p:tgtEl>
                                          <p:spTgt spid="22"/>
                                        </p:tgtEl>
                                        <p:attrNameLst>
                                          <p:attrName>style.visibility</p:attrName>
                                        </p:attrNameLst>
                                      </p:cBhvr>
                                      <p:to>
                                        <p:strVal val="visible"/>
                                      </p:to>
                                    </p:set>
                                    <p:animEffect transition="in" filter="wipe(left)">
                                      <p:cBhvr>
                                        <p:cTn id="10"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环形箭头 4"/>
          <p:cNvSpPr/>
          <p:nvPr/>
        </p:nvSpPr>
        <p:spPr>
          <a:xfrm>
            <a:off x="10000397" y="2691870"/>
            <a:ext cx="4322881" cy="4323539"/>
          </a:xfrm>
          <a:prstGeom prst="circularArrow">
            <a:avLst>
              <a:gd name="adj1" fmla="val 2019"/>
              <a:gd name="adj2" fmla="val 1142322"/>
              <a:gd name="adj3" fmla="val 4112861"/>
              <a:gd name="adj4" fmla="val 10549229"/>
              <a:gd name="adj5" fmla="val 7107"/>
            </a:avLst>
          </a:prstGeom>
          <a:solidFill>
            <a:schemeClr val="bg1">
              <a:lumMod val="50000"/>
            </a:schemeClr>
          </a:solidFill>
          <a:ln>
            <a:solidFill>
              <a:srgbClr val="F9F9F9"/>
            </a:solidFill>
          </a:ln>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7" name="形状 6"/>
          <p:cNvSpPr/>
          <p:nvPr/>
        </p:nvSpPr>
        <p:spPr>
          <a:xfrm>
            <a:off x="8799732" y="5176062"/>
            <a:ext cx="4322881" cy="4323539"/>
          </a:xfrm>
          <a:prstGeom prst="leftCircularArrow">
            <a:avLst>
              <a:gd name="adj1" fmla="val 2176"/>
              <a:gd name="adj2" fmla="val 1142322"/>
              <a:gd name="adj3" fmla="val 6270136"/>
              <a:gd name="adj4" fmla="val 18900000"/>
              <a:gd name="adj5" fmla="val 7097"/>
            </a:avLst>
          </a:prstGeom>
          <a:solidFill>
            <a:schemeClr val="bg1">
              <a:lumMod val="50000"/>
            </a:schemeClr>
          </a:solidFill>
          <a:ln>
            <a:solidFill>
              <a:srgbClr val="F9F9F9"/>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9" name="空心弧 8"/>
          <p:cNvSpPr/>
          <p:nvPr/>
        </p:nvSpPr>
        <p:spPr>
          <a:xfrm>
            <a:off x="10308072" y="7957533"/>
            <a:ext cx="3714025" cy="3715513"/>
          </a:xfrm>
          <a:prstGeom prst="blockArc">
            <a:avLst>
              <a:gd name="adj1" fmla="val 13402686"/>
              <a:gd name="adj2" fmla="val 10672295"/>
              <a:gd name="adj3" fmla="val 2766"/>
            </a:avLst>
          </a:prstGeom>
          <a:solidFill>
            <a:schemeClr val="bg1">
              <a:lumMod val="50000"/>
            </a:schemeClr>
          </a:solidFill>
          <a:ln>
            <a:solidFill>
              <a:srgbClr val="F9F9F9"/>
            </a:solidFill>
          </a:ln>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11" name="矩形 10"/>
          <p:cNvSpPr/>
          <p:nvPr/>
        </p:nvSpPr>
        <p:spPr>
          <a:xfrm>
            <a:off x="11670610" y="4393113"/>
            <a:ext cx="798617" cy="829138"/>
          </a:xfrm>
          <a:prstGeom prst="rect">
            <a:avLst/>
          </a:prstGeom>
        </p:spPr>
        <p:txBody>
          <a:bodyPr wrap="none">
            <a:spAutoFit/>
          </a:bodyPr>
          <a:lstStyle/>
          <a:p>
            <a:r>
              <a:rPr lang="zh-CN" altLang="en-US" sz="4788" dirty="0">
                <a:solidFill>
                  <a:schemeClr val="accent3">
                    <a:lumMod val="50000"/>
                  </a:schemeClr>
                </a:solidFill>
                <a:latin typeface="华康俪金黑W8(P)" panose="020B0800000000000000" pitchFamily="34" charset="-122"/>
                <a:ea typeface="华康俪金黑W8(P)" panose="020B0800000000000000" pitchFamily="34" charset="-122"/>
              </a:rPr>
              <a:t>壹</a:t>
            </a:r>
            <a:endParaRPr lang="zh-CN" altLang="en-US" sz="4788" dirty="0">
              <a:solidFill>
                <a:schemeClr val="accent3">
                  <a:lumMod val="50000"/>
                </a:schemeClr>
              </a:solidFill>
            </a:endParaRPr>
          </a:p>
        </p:txBody>
      </p:sp>
      <p:sp>
        <p:nvSpPr>
          <p:cNvPr id="12" name="矩形 11"/>
          <p:cNvSpPr/>
          <p:nvPr/>
        </p:nvSpPr>
        <p:spPr>
          <a:xfrm>
            <a:off x="10308073" y="6858000"/>
            <a:ext cx="798617" cy="829138"/>
          </a:xfrm>
          <a:prstGeom prst="rect">
            <a:avLst/>
          </a:prstGeom>
        </p:spPr>
        <p:txBody>
          <a:bodyPr wrap="none">
            <a:spAutoFit/>
          </a:bodyPr>
          <a:lstStyle/>
          <a:p>
            <a:r>
              <a:rPr lang="zh-CN" altLang="en-US" sz="4788" dirty="0">
                <a:solidFill>
                  <a:schemeClr val="accent3">
                    <a:lumMod val="50000"/>
                  </a:schemeClr>
                </a:solidFill>
                <a:latin typeface="华康俪金黑W8(P)" panose="020B0800000000000000" pitchFamily="34" charset="-122"/>
                <a:ea typeface="华康俪金黑W8(P)" panose="020B0800000000000000" pitchFamily="34" charset="-122"/>
              </a:rPr>
              <a:t>贰</a:t>
            </a:r>
          </a:p>
        </p:txBody>
      </p:sp>
      <p:sp>
        <p:nvSpPr>
          <p:cNvPr id="13" name="矩形 12"/>
          <p:cNvSpPr/>
          <p:nvPr/>
        </p:nvSpPr>
        <p:spPr>
          <a:xfrm>
            <a:off x="11670612" y="9383221"/>
            <a:ext cx="798617" cy="829138"/>
          </a:xfrm>
          <a:prstGeom prst="rect">
            <a:avLst/>
          </a:prstGeom>
        </p:spPr>
        <p:txBody>
          <a:bodyPr wrap="none">
            <a:spAutoFit/>
          </a:bodyPr>
          <a:lstStyle/>
          <a:p>
            <a:r>
              <a:rPr lang="zh-CN" altLang="en-US" sz="4788" dirty="0">
                <a:solidFill>
                  <a:schemeClr val="accent3">
                    <a:lumMod val="50000"/>
                  </a:schemeClr>
                </a:solidFill>
                <a:latin typeface="华康俪金黑W8(P)" panose="020B0800000000000000" pitchFamily="34" charset="-122"/>
                <a:ea typeface="华康俪金黑W8(P)" panose="020B0800000000000000" pitchFamily="34" charset="-122"/>
              </a:rPr>
              <a:t>叁</a:t>
            </a:r>
          </a:p>
        </p:txBody>
      </p:sp>
      <p:sp>
        <p:nvSpPr>
          <p:cNvPr id="14" name="矩形 13"/>
          <p:cNvSpPr/>
          <p:nvPr/>
        </p:nvSpPr>
        <p:spPr>
          <a:xfrm>
            <a:off x="3246437" y="4267200"/>
            <a:ext cx="5752345" cy="1566070"/>
          </a:xfrm>
          <a:prstGeom prst="rect">
            <a:avLst/>
          </a:prstGeom>
        </p:spPr>
        <p:txBody>
          <a:bodyPr wrap="square">
            <a:spAutoFit/>
          </a:bodyPr>
          <a:lstStyle/>
          <a:p>
            <a:r>
              <a:rPr lang="en-US" altLang="ja-JP" sz="2394" dirty="0">
                <a:solidFill>
                  <a:schemeClr val="bg1">
                    <a:lumMod val="65000"/>
                  </a:schemeClr>
                </a:solidFill>
                <a:latin typeface="方正姚体" panose="02010601030101010101" pitchFamily="2" charset="-122"/>
                <a:ea typeface="方正姚体" panose="02010601030101010101" pitchFamily="2" charset="-122"/>
              </a:rPr>
              <a:t>We have many </a:t>
            </a:r>
            <a:r>
              <a:rPr lang="en-US" altLang="ja-JP" sz="2394" dirty="0" err="1">
                <a:solidFill>
                  <a:schemeClr val="bg1">
                    <a:lumMod val="65000"/>
                  </a:schemeClr>
                </a:solidFill>
                <a:latin typeface="方正姚体" panose="02010601030101010101" pitchFamily="2" charset="-122"/>
                <a:ea typeface="方正姚体" panose="02010601030101010101" pitchFamily="2" charset="-122"/>
              </a:rPr>
              <a:t>powerpoint</a:t>
            </a:r>
            <a:r>
              <a:rPr lang="en-US" altLang="ja-JP" sz="2394" dirty="0">
                <a:solidFill>
                  <a:schemeClr val="bg1">
                    <a:lumMod val="65000"/>
                  </a:schemeClr>
                </a:solidFill>
                <a:latin typeface="方正姚体" panose="02010601030101010101" pitchFamily="2" charset="-122"/>
                <a:ea typeface="方正姚体" panose="02010601030101010101" pitchFamily="2" charset="-122"/>
              </a:rPr>
              <a:t> template that specially designed to help you. We have many </a:t>
            </a:r>
            <a:r>
              <a:rPr lang="en-US" altLang="ja-JP" sz="2394" dirty="0" err="1">
                <a:solidFill>
                  <a:schemeClr val="bg1">
                    <a:lumMod val="65000"/>
                  </a:schemeClr>
                </a:solidFill>
                <a:latin typeface="方正姚体" panose="02010601030101010101" pitchFamily="2" charset="-122"/>
                <a:ea typeface="方正姚体" panose="02010601030101010101" pitchFamily="2" charset="-122"/>
              </a:rPr>
              <a:t>powerpoint</a:t>
            </a:r>
            <a:r>
              <a:rPr lang="en-US" altLang="ja-JP" sz="2394" dirty="0">
                <a:solidFill>
                  <a:schemeClr val="bg1">
                    <a:lumMod val="65000"/>
                  </a:schemeClr>
                </a:solidFill>
                <a:latin typeface="方正姚体" panose="02010601030101010101" pitchFamily="2" charset="-122"/>
                <a:ea typeface="方正姚体" panose="02010601030101010101" pitchFamily="2" charset="-122"/>
              </a:rPr>
              <a:t> template that specially designed to help you.</a:t>
            </a:r>
            <a:endParaRPr lang="zh-CN" altLang="en-US" sz="2394" dirty="0">
              <a:solidFill>
                <a:schemeClr val="bg1">
                  <a:lumMod val="65000"/>
                </a:schemeClr>
              </a:solidFill>
              <a:latin typeface="方正姚体" panose="02010601030101010101" pitchFamily="2" charset="-122"/>
              <a:ea typeface="方正姚体" panose="02010601030101010101" pitchFamily="2" charset="-122"/>
            </a:endParaRPr>
          </a:p>
        </p:txBody>
      </p:sp>
      <p:sp>
        <p:nvSpPr>
          <p:cNvPr id="15" name="矩形 14"/>
          <p:cNvSpPr/>
          <p:nvPr/>
        </p:nvSpPr>
        <p:spPr>
          <a:xfrm>
            <a:off x="15667037" y="6248400"/>
            <a:ext cx="4598947" cy="1934504"/>
          </a:xfrm>
          <a:prstGeom prst="rect">
            <a:avLst/>
          </a:prstGeom>
        </p:spPr>
        <p:txBody>
          <a:bodyPr wrap="square">
            <a:spAutoFit/>
          </a:bodyPr>
          <a:lstStyle/>
          <a:p>
            <a:r>
              <a:rPr lang="en-US" altLang="ja-JP" sz="2394" dirty="0">
                <a:solidFill>
                  <a:schemeClr val="bg1">
                    <a:lumMod val="65000"/>
                  </a:schemeClr>
                </a:solidFill>
                <a:latin typeface="方正姚体" panose="02010601030101010101" pitchFamily="2" charset="-122"/>
                <a:ea typeface="方正姚体" panose="02010601030101010101" pitchFamily="2" charset="-122"/>
              </a:rPr>
              <a:t>We have many </a:t>
            </a:r>
            <a:r>
              <a:rPr lang="en-US" altLang="ja-JP" sz="2394" dirty="0" err="1">
                <a:solidFill>
                  <a:schemeClr val="bg1">
                    <a:lumMod val="65000"/>
                  </a:schemeClr>
                </a:solidFill>
                <a:latin typeface="方正姚体" panose="02010601030101010101" pitchFamily="2" charset="-122"/>
                <a:ea typeface="方正姚体" panose="02010601030101010101" pitchFamily="2" charset="-122"/>
              </a:rPr>
              <a:t>powerpoint</a:t>
            </a:r>
            <a:r>
              <a:rPr lang="en-US" altLang="ja-JP" sz="2394" dirty="0">
                <a:solidFill>
                  <a:schemeClr val="bg1">
                    <a:lumMod val="65000"/>
                  </a:schemeClr>
                </a:solidFill>
                <a:latin typeface="方正姚体" panose="02010601030101010101" pitchFamily="2" charset="-122"/>
                <a:ea typeface="方正姚体" panose="02010601030101010101" pitchFamily="2" charset="-122"/>
              </a:rPr>
              <a:t> template that specially designed to help you.</a:t>
            </a:r>
            <a:r>
              <a:rPr lang="ja-JP" altLang="en-US" sz="2394" dirty="0">
                <a:solidFill>
                  <a:schemeClr val="bg1">
                    <a:lumMod val="65000"/>
                  </a:schemeClr>
                </a:solidFill>
                <a:latin typeface="方正姚体" panose="02010601030101010101" pitchFamily="2" charset="-122"/>
                <a:ea typeface="方正姚体" panose="02010601030101010101" pitchFamily="2" charset="-122"/>
              </a:rPr>
              <a:t>”</a:t>
            </a:r>
            <a:r>
              <a:rPr lang="en-US" altLang="ja-JP" sz="2394" dirty="0">
                <a:solidFill>
                  <a:schemeClr val="bg1">
                    <a:lumMod val="65000"/>
                  </a:schemeClr>
                </a:solidFill>
                <a:latin typeface="方正姚体" panose="02010601030101010101" pitchFamily="2" charset="-122"/>
                <a:ea typeface="方正姚体" panose="02010601030101010101" pitchFamily="2" charset="-122"/>
              </a:rPr>
              <a:t> We have many </a:t>
            </a:r>
            <a:r>
              <a:rPr lang="en-US" altLang="ja-JP" sz="2394" dirty="0" err="1">
                <a:solidFill>
                  <a:schemeClr val="bg1">
                    <a:lumMod val="65000"/>
                  </a:schemeClr>
                </a:solidFill>
                <a:latin typeface="方正姚体" panose="02010601030101010101" pitchFamily="2" charset="-122"/>
                <a:ea typeface="方正姚体" panose="02010601030101010101" pitchFamily="2" charset="-122"/>
              </a:rPr>
              <a:t>powerpoint</a:t>
            </a:r>
            <a:r>
              <a:rPr lang="en-US" altLang="ja-JP" sz="2394" dirty="0">
                <a:solidFill>
                  <a:schemeClr val="bg1">
                    <a:lumMod val="65000"/>
                  </a:schemeClr>
                </a:solidFill>
                <a:latin typeface="方正姚体" panose="02010601030101010101" pitchFamily="2" charset="-122"/>
                <a:ea typeface="方正姚体" panose="02010601030101010101" pitchFamily="2" charset="-122"/>
              </a:rPr>
              <a:t> template that specially designed to help you.</a:t>
            </a:r>
            <a:endParaRPr lang="zh-CN" altLang="en-US" sz="2394" dirty="0">
              <a:solidFill>
                <a:schemeClr val="bg1">
                  <a:lumMod val="65000"/>
                </a:schemeClr>
              </a:solidFill>
              <a:latin typeface="方正姚体" panose="02010601030101010101" pitchFamily="2" charset="-122"/>
              <a:ea typeface="方正姚体" panose="02010601030101010101" pitchFamily="2" charset="-122"/>
            </a:endParaRPr>
          </a:p>
        </p:txBody>
      </p:sp>
      <p:sp>
        <p:nvSpPr>
          <p:cNvPr id="16" name="矩形 15"/>
          <p:cNvSpPr/>
          <p:nvPr/>
        </p:nvSpPr>
        <p:spPr>
          <a:xfrm>
            <a:off x="3246435" y="9441744"/>
            <a:ext cx="5752345" cy="1566070"/>
          </a:xfrm>
          <a:prstGeom prst="rect">
            <a:avLst/>
          </a:prstGeom>
        </p:spPr>
        <p:txBody>
          <a:bodyPr wrap="square">
            <a:spAutoFit/>
          </a:bodyPr>
          <a:lstStyle/>
          <a:p>
            <a:r>
              <a:rPr lang="en-US" altLang="ja-JP" sz="2394" dirty="0">
                <a:solidFill>
                  <a:schemeClr val="bg1">
                    <a:lumMod val="65000"/>
                  </a:schemeClr>
                </a:solidFill>
                <a:latin typeface="方正姚体" panose="02010601030101010101" pitchFamily="2" charset="-122"/>
                <a:ea typeface="方正姚体" panose="02010601030101010101" pitchFamily="2" charset="-122"/>
              </a:rPr>
              <a:t>We have many </a:t>
            </a:r>
            <a:r>
              <a:rPr lang="en-US" altLang="ja-JP" sz="2394" dirty="0" err="1">
                <a:solidFill>
                  <a:schemeClr val="bg1">
                    <a:lumMod val="65000"/>
                  </a:schemeClr>
                </a:solidFill>
                <a:latin typeface="方正姚体" panose="02010601030101010101" pitchFamily="2" charset="-122"/>
                <a:ea typeface="方正姚体" panose="02010601030101010101" pitchFamily="2" charset="-122"/>
              </a:rPr>
              <a:t>powerpoint</a:t>
            </a:r>
            <a:r>
              <a:rPr lang="en-US" altLang="ja-JP" sz="2394" dirty="0">
                <a:solidFill>
                  <a:schemeClr val="bg1">
                    <a:lumMod val="65000"/>
                  </a:schemeClr>
                </a:solidFill>
                <a:latin typeface="方正姚体" panose="02010601030101010101" pitchFamily="2" charset="-122"/>
                <a:ea typeface="方正姚体" panose="02010601030101010101" pitchFamily="2" charset="-122"/>
              </a:rPr>
              <a:t> template that specially designed to help you.</a:t>
            </a:r>
            <a:r>
              <a:rPr lang="ja-JP" altLang="en-US" sz="2394" dirty="0">
                <a:solidFill>
                  <a:schemeClr val="bg1">
                    <a:lumMod val="65000"/>
                  </a:schemeClr>
                </a:solidFill>
                <a:latin typeface="方正姚体" panose="02010601030101010101" pitchFamily="2" charset="-122"/>
                <a:ea typeface="方正姚体" panose="02010601030101010101" pitchFamily="2" charset="-122"/>
              </a:rPr>
              <a:t>”</a:t>
            </a:r>
            <a:r>
              <a:rPr lang="en-US" altLang="ja-JP" sz="2394" dirty="0">
                <a:solidFill>
                  <a:schemeClr val="bg1">
                    <a:lumMod val="65000"/>
                  </a:schemeClr>
                </a:solidFill>
                <a:latin typeface="方正姚体" panose="02010601030101010101" pitchFamily="2" charset="-122"/>
                <a:ea typeface="方正姚体" panose="02010601030101010101" pitchFamily="2" charset="-122"/>
              </a:rPr>
              <a:t> We have many </a:t>
            </a:r>
            <a:r>
              <a:rPr lang="en-US" altLang="ja-JP" sz="2394" dirty="0" err="1">
                <a:solidFill>
                  <a:schemeClr val="bg1">
                    <a:lumMod val="65000"/>
                  </a:schemeClr>
                </a:solidFill>
                <a:latin typeface="方正姚体" panose="02010601030101010101" pitchFamily="2" charset="-122"/>
                <a:ea typeface="方正姚体" panose="02010601030101010101" pitchFamily="2" charset="-122"/>
              </a:rPr>
              <a:t>powerpoint</a:t>
            </a:r>
            <a:r>
              <a:rPr lang="en-US" altLang="ja-JP" sz="2394" dirty="0">
                <a:solidFill>
                  <a:schemeClr val="bg1">
                    <a:lumMod val="65000"/>
                  </a:schemeClr>
                </a:solidFill>
                <a:latin typeface="方正姚体" panose="02010601030101010101" pitchFamily="2" charset="-122"/>
                <a:ea typeface="方正姚体" panose="02010601030101010101" pitchFamily="2" charset="-122"/>
              </a:rPr>
              <a:t> template that specially designed to help you.</a:t>
            </a:r>
            <a:endParaRPr lang="zh-CN" altLang="en-US" sz="2394" dirty="0">
              <a:solidFill>
                <a:schemeClr val="bg1">
                  <a:lumMod val="65000"/>
                </a:schemeClr>
              </a:solidFill>
              <a:latin typeface="方正姚体" panose="02010601030101010101" pitchFamily="2" charset="-122"/>
              <a:ea typeface="方正姚体" panose="02010601030101010101" pitchFamily="2" charset="-122"/>
            </a:endParaRPr>
          </a:p>
        </p:txBody>
      </p:sp>
      <p:pic>
        <p:nvPicPr>
          <p:cNvPr id="20" name="图片占位符 8">
            <a:extLst>
              <a:ext uri="{FF2B5EF4-FFF2-40B4-BE49-F238E27FC236}">
                <a16:creationId xmlns:a16="http://schemas.microsoft.com/office/drawing/2014/main" xmlns="" id="{B5B51EDE-F3D4-40C9-8C64-788E4EEDF2C9}"/>
              </a:ext>
            </a:extLst>
          </p:cNvPr>
          <p:cNvPicPr>
            <a:picLocks noChangeAspect="1"/>
          </p:cNvPicPr>
          <p:nvPr/>
        </p:nvPicPr>
        <p:blipFill>
          <a:blip r:embed="rId3">
            <a:extLst>
              <a:ext uri="{28A0092B-C50C-407E-A947-70E740481C1C}">
                <a14:useLocalDpi xmlns:a14="http://schemas.microsoft.com/office/drawing/2010/main" val="0"/>
              </a:ext>
            </a:extLst>
          </a:blip>
          <a:srcRect l="34412" r="34412"/>
          <a:stretch>
            <a:fillRect/>
          </a:stretch>
        </p:blipFill>
        <p:spPr>
          <a:xfrm>
            <a:off x="22753637" y="8763000"/>
            <a:ext cx="2819400" cy="2825864"/>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p:spPr>
      </p:pic>
      <p:pic>
        <p:nvPicPr>
          <p:cNvPr id="21" name="图片占位符 8">
            <a:extLst>
              <a:ext uri="{FF2B5EF4-FFF2-40B4-BE49-F238E27FC236}">
                <a16:creationId xmlns:a16="http://schemas.microsoft.com/office/drawing/2014/main" xmlns="" id="{FD7C2609-FE4E-4140-8173-62205339655C}"/>
              </a:ext>
            </a:extLst>
          </p:cNvPr>
          <p:cNvPicPr>
            <a:picLocks noChangeAspect="1"/>
          </p:cNvPicPr>
          <p:nvPr/>
        </p:nvPicPr>
        <p:blipFill>
          <a:blip r:embed="rId3">
            <a:extLst>
              <a:ext uri="{28A0092B-C50C-407E-A947-70E740481C1C}">
                <a14:useLocalDpi xmlns:a14="http://schemas.microsoft.com/office/drawing/2010/main" val="0"/>
              </a:ext>
            </a:extLst>
          </a:blip>
          <a:srcRect l="34412" r="34412"/>
          <a:stretch>
            <a:fillRect/>
          </a:stretch>
        </p:blipFill>
        <p:spPr>
          <a:xfrm>
            <a:off x="2103437" y="-914400"/>
            <a:ext cx="2590800" cy="2596740"/>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p:spPr>
      </p:pic>
      <p:pic>
        <p:nvPicPr>
          <p:cNvPr id="22" name="图片占位符 5">
            <a:extLst>
              <a:ext uri="{FF2B5EF4-FFF2-40B4-BE49-F238E27FC236}">
                <a16:creationId xmlns:a16="http://schemas.microsoft.com/office/drawing/2014/main" xmlns="" id="{B65B31B9-B084-47B4-950F-2FEB02A7AC5C}"/>
              </a:ext>
            </a:extLst>
          </p:cNvPr>
          <p:cNvPicPr>
            <a:picLocks noChangeAspect="1"/>
          </p:cNvPicPr>
          <p:nvPr/>
        </p:nvPicPr>
        <p:blipFill>
          <a:blip r:embed="rId4">
            <a:extLst>
              <a:ext uri="{28A0092B-C50C-407E-A947-70E740481C1C}">
                <a14:useLocalDpi xmlns:a14="http://schemas.microsoft.com/office/drawing/2010/main" val="0"/>
              </a:ext>
            </a:extLst>
          </a:blip>
          <a:srcRect l="34411" r="34411"/>
          <a:stretch>
            <a:fillRect/>
          </a:stretch>
        </p:blipFill>
        <p:spPr>
          <a:xfrm>
            <a:off x="-715963" y="12192000"/>
            <a:ext cx="2590800" cy="2596740"/>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p:spPr>
      </p:pic>
    </p:spTree>
    <p:extLst>
      <p:ext uri="{BB962C8B-B14F-4D97-AF65-F5344CB8AC3E}">
        <p14:creationId xmlns:p14="http://schemas.microsoft.com/office/powerpoint/2010/main" val="3123400372"/>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 calcmode="lin" valueType="num">
                                      <p:cBhvr>
                                        <p:cTn id="9" dur="500" fill="hold"/>
                                        <p:tgtEl>
                                          <p:spTgt spid="5"/>
                                        </p:tgtEl>
                                        <p:attrNameLst>
                                          <p:attrName>style.rotation</p:attrName>
                                        </p:attrNameLst>
                                      </p:cBhvr>
                                      <p:tavLst>
                                        <p:tav tm="0">
                                          <p:val>
                                            <p:fltVal val="90"/>
                                          </p:val>
                                        </p:tav>
                                        <p:tav tm="100000">
                                          <p:val>
                                            <p:fltVal val="0"/>
                                          </p:val>
                                        </p:tav>
                                      </p:tavLst>
                                    </p:anim>
                                    <p:animEffect transition="in" filter="fade">
                                      <p:cBhvr>
                                        <p:cTn id="10" dur="500"/>
                                        <p:tgtEl>
                                          <p:spTgt spid="5"/>
                                        </p:tgtEl>
                                      </p:cBhvr>
                                    </p:animEffect>
                                  </p:childTnLst>
                                </p:cTn>
                              </p:par>
                            </p:childTnLst>
                          </p:cTn>
                        </p:par>
                        <p:par>
                          <p:cTn id="11" fill="hold">
                            <p:stCondLst>
                              <p:cond delay="500"/>
                            </p:stCondLst>
                            <p:childTnLst>
                              <p:par>
                                <p:cTn id="12" presetID="31" presetClass="entr" presetSubtype="0" fill="hold" nodeType="after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p:cTn id="14" dur="500" fill="hold"/>
                                        <p:tgtEl>
                                          <p:spTgt spid="7"/>
                                        </p:tgtEl>
                                        <p:attrNameLst>
                                          <p:attrName>ppt_w</p:attrName>
                                        </p:attrNameLst>
                                      </p:cBhvr>
                                      <p:tavLst>
                                        <p:tav tm="0">
                                          <p:val>
                                            <p:fltVal val="0"/>
                                          </p:val>
                                        </p:tav>
                                        <p:tav tm="100000">
                                          <p:val>
                                            <p:strVal val="#ppt_w"/>
                                          </p:val>
                                        </p:tav>
                                      </p:tavLst>
                                    </p:anim>
                                    <p:anim calcmode="lin" valueType="num">
                                      <p:cBhvr>
                                        <p:cTn id="15" dur="500" fill="hold"/>
                                        <p:tgtEl>
                                          <p:spTgt spid="7"/>
                                        </p:tgtEl>
                                        <p:attrNameLst>
                                          <p:attrName>ppt_h</p:attrName>
                                        </p:attrNameLst>
                                      </p:cBhvr>
                                      <p:tavLst>
                                        <p:tav tm="0">
                                          <p:val>
                                            <p:fltVal val="0"/>
                                          </p:val>
                                        </p:tav>
                                        <p:tav tm="100000">
                                          <p:val>
                                            <p:strVal val="#ppt_h"/>
                                          </p:val>
                                        </p:tav>
                                      </p:tavLst>
                                    </p:anim>
                                    <p:anim calcmode="lin" valueType="num">
                                      <p:cBhvr>
                                        <p:cTn id="16" dur="500" fill="hold"/>
                                        <p:tgtEl>
                                          <p:spTgt spid="7"/>
                                        </p:tgtEl>
                                        <p:attrNameLst>
                                          <p:attrName>style.rotation</p:attrName>
                                        </p:attrNameLst>
                                      </p:cBhvr>
                                      <p:tavLst>
                                        <p:tav tm="0">
                                          <p:val>
                                            <p:fltVal val="90"/>
                                          </p:val>
                                        </p:tav>
                                        <p:tav tm="100000">
                                          <p:val>
                                            <p:fltVal val="0"/>
                                          </p:val>
                                        </p:tav>
                                      </p:tavLst>
                                    </p:anim>
                                    <p:animEffect transition="in" filter="fade">
                                      <p:cBhvr>
                                        <p:cTn id="17" dur="500"/>
                                        <p:tgtEl>
                                          <p:spTgt spid="7"/>
                                        </p:tgtEl>
                                      </p:cBhvr>
                                    </p:animEffect>
                                  </p:childTnLst>
                                </p:cTn>
                              </p:par>
                            </p:childTnLst>
                          </p:cTn>
                        </p:par>
                        <p:par>
                          <p:cTn id="18" fill="hold">
                            <p:stCondLst>
                              <p:cond delay="1000"/>
                            </p:stCondLst>
                            <p:childTnLst>
                              <p:par>
                                <p:cTn id="19" presetID="31" presetClass="entr" presetSubtype="0" fill="hold" nodeType="after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p:cTn id="21" dur="500" fill="hold"/>
                                        <p:tgtEl>
                                          <p:spTgt spid="9"/>
                                        </p:tgtEl>
                                        <p:attrNameLst>
                                          <p:attrName>ppt_w</p:attrName>
                                        </p:attrNameLst>
                                      </p:cBhvr>
                                      <p:tavLst>
                                        <p:tav tm="0">
                                          <p:val>
                                            <p:fltVal val="0"/>
                                          </p:val>
                                        </p:tav>
                                        <p:tav tm="100000">
                                          <p:val>
                                            <p:strVal val="#ppt_w"/>
                                          </p:val>
                                        </p:tav>
                                      </p:tavLst>
                                    </p:anim>
                                    <p:anim calcmode="lin" valueType="num">
                                      <p:cBhvr>
                                        <p:cTn id="22" dur="500" fill="hold"/>
                                        <p:tgtEl>
                                          <p:spTgt spid="9"/>
                                        </p:tgtEl>
                                        <p:attrNameLst>
                                          <p:attrName>ppt_h</p:attrName>
                                        </p:attrNameLst>
                                      </p:cBhvr>
                                      <p:tavLst>
                                        <p:tav tm="0">
                                          <p:val>
                                            <p:fltVal val="0"/>
                                          </p:val>
                                        </p:tav>
                                        <p:tav tm="100000">
                                          <p:val>
                                            <p:strVal val="#ppt_h"/>
                                          </p:val>
                                        </p:tav>
                                      </p:tavLst>
                                    </p:anim>
                                    <p:anim calcmode="lin" valueType="num">
                                      <p:cBhvr>
                                        <p:cTn id="23" dur="500" fill="hold"/>
                                        <p:tgtEl>
                                          <p:spTgt spid="9"/>
                                        </p:tgtEl>
                                        <p:attrNameLst>
                                          <p:attrName>style.rotation</p:attrName>
                                        </p:attrNameLst>
                                      </p:cBhvr>
                                      <p:tavLst>
                                        <p:tav tm="0">
                                          <p:val>
                                            <p:fltVal val="90"/>
                                          </p:val>
                                        </p:tav>
                                        <p:tav tm="100000">
                                          <p:val>
                                            <p:fltVal val="0"/>
                                          </p:val>
                                        </p:tav>
                                      </p:tavLst>
                                    </p:anim>
                                    <p:animEffect transition="in" filter="fade">
                                      <p:cBhvr>
                                        <p:cTn id="24" dur="500"/>
                                        <p:tgtEl>
                                          <p:spTgt spid="9"/>
                                        </p:tgtEl>
                                      </p:cBhvr>
                                    </p:animEffect>
                                  </p:childTnLst>
                                </p:cTn>
                              </p:par>
                            </p:childTnLst>
                          </p:cTn>
                        </p:par>
                        <p:par>
                          <p:cTn id="25" fill="hold">
                            <p:stCondLst>
                              <p:cond delay="1500"/>
                            </p:stCondLst>
                            <p:childTnLst>
                              <p:par>
                                <p:cTn id="26" presetID="53" presetClass="entr" presetSubtype="16"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p:cTn id="28" dur="500" fill="hold"/>
                                        <p:tgtEl>
                                          <p:spTgt spid="11"/>
                                        </p:tgtEl>
                                        <p:attrNameLst>
                                          <p:attrName>ppt_w</p:attrName>
                                        </p:attrNameLst>
                                      </p:cBhvr>
                                      <p:tavLst>
                                        <p:tav tm="0">
                                          <p:val>
                                            <p:fltVal val="0"/>
                                          </p:val>
                                        </p:tav>
                                        <p:tav tm="100000">
                                          <p:val>
                                            <p:strVal val="#ppt_w"/>
                                          </p:val>
                                        </p:tav>
                                      </p:tavLst>
                                    </p:anim>
                                    <p:anim calcmode="lin" valueType="num">
                                      <p:cBhvr>
                                        <p:cTn id="29" dur="500" fill="hold"/>
                                        <p:tgtEl>
                                          <p:spTgt spid="11"/>
                                        </p:tgtEl>
                                        <p:attrNameLst>
                                          <p:attrName>ppt_h</p:attrName>
                                        </p:attrNameLst>
                                      </p:cBhvr>
                                      <p:tavLst>
                                        <p:tav tm="0">
                                          <p:val>
                                            <p:fltVal val="0"/>
                                          </p:val>
                                        </p:tav>
                                        <p:tav tm="100000">
                                          <p:val>
                                            <p:strVal val="#ppt_h"/>
                                          </p:val>
                                        </p:tav>
                                      </p:tavLst>
                                    </p:anim>
                                    <p:animEffect transition="in" filter="fade">
                                      <p:cBhvr>
                                        <p:cTn id="30" dur="500"/>
                                        <p:tgtEl>
                                          <p:spTgt spid="11"/>
                                        </p:tgtEl>
                                      </p:cBhvr>
                                    </p:animEffect>
                                  </p:childTnLst>
                                </p:cTn>
                              </p:par>
                            </p:childTnLst>
                          </p:cTn>
                        </p:par>
                        <p:par>
                          <p:cTn id="31" fill="hold">
                            <p:stCondLst>
                              <p:cond delay="2000"/>
                            </p:stCondLst>
                            <p:childTnLst>
                              <p:par>
                                <p:cTn id="32" presetID="53" presetClass="entr" presetSubtype="16" fill="hold" grpId="0" nodeType="afterEffect">
                                  <p:stCondLst>
                                    <p:cond delay="0"/>
                                  </p:stCondLst>
                                  <p:childTnLst>
                                    <p:set>
                                      <p:cBhvr>
                                        <p:cTn id="33" dur="1" fill="hold">
                                          <p:stCondLst>
                                            <p:cond delay="0"/>
                                          </p:stCondLst>
                                        </p:cTn>
                                        <p:tgtEl>
                                          <p:spTgt spid="12"/>
                                        </p:tgtEl>
                                        <p:attrNameLst>
                                          <p:attrName>style.visibility</p:attrName>
                                        </p:attrNameLst>
                                      </p:cBhvr>
                                      <p:to>
                                        <p:strVal val="visible"/>
                                      </p:to>
                                    </p:set>
                                    <p:anim calcmode="lin" valueType="num">
                                      <p:cBhvr>
                                        <p:cTn id="34" dur="500" fill="hold"/>
                                        <p:tgtEl>
                                          <p:spTgt spid="12"/>
                                        </p:tgtEl>
                                        <p:attrNameLst>
                                          <p:attrName>ppt_w</p:attrName>
                                        </p:attrNameLst>
                                      </p:cBhvr>
                                      <p:tavLst>
                                        <p:tav tm="0">
                                          <p:val>
                                            <p:fltVal val="0"/>
                                          </p:val>
                                        </p:tav>
                                        <p:tav tm="100000">
                                          <p:val>
                                            <p:strVal val="#ppt_w"/>
                                          </p:val>
                                        </p:tav>
                                      </p:tavLst>
                                    </p:anim>
                                    <p:anim calcmode="lin" valueType="num">
                                      <p:cBhvr>
                                        <p:cTn id="35" dur="500" fill="hold"/>
                                        <p:tgtEl>
                                          <p:spTgt spid="12"/>
                                        </p:tgtEl>
                                        <p:attrNameLst>
                                          <p:attrName>ppt_h</p:attrName>
                                        </p:attrNameLst>
                                      </p:cBhvr>
                                      <p:tavLst>
                                        <p:tav tm="0">
                                          <p:val>
                                            <p:fltVal val="0"/>
                                          </p:val>
                                        </p:tav>
                                        <p:tav tm="100000">
                                          <p:val>
                                            <p:strVal val="#ppt_h"/>
                                          </p:val>
                                        </p:tav>
                                      </p:tavLst>
                                    </p:anim>
                                    <p:animEffect transition="in" filter="fade">
                                      <p:cBhvr>
                                        <p:cTn id="36" dur="500"/>
                                        <p:tgtEl>
                                          <p:spTgt spid="12"/>
                                        </p:tgtEl>
                                      </p:cBhvr>
                                    </p:animEffect>
                                  </p:childTnLst>
                                </p:cTn>
                              </p:par>
                            </p:childTnLst>
                          </p:cTn>
                        </p:par>
                        <p:par>
                          <p:cTn id="37" fill="hold">
                            <p:stCondLst>
                              <p:cond delay="2500"/>
                            </p:stCondLst>
                            <p:childTnLst>
                              <p:par>
                                <p:cTn id="38" presetID="53" presetClass="entr" presetSubtype="16" fill="hold" grpId="0" nodeType="afterEffect">
                                  <p:stCondLst>
                                    <p:cond delay="0"/>
                                  </p:stCondLst>
                                  <p:childTnLst>
                                    <p:set>
                                      <p:cBhvr>
                                        <p:cTn id="39" dur="1" fill="hold">
                                          <p:stCondLst>
                                            <p:cond delay="0"/>
                                          </p:stCondLst>
                                        </p:cTn>
                                        <p:tgtEl>
                                          <p:spTgt spid="13"/>
                                        </p:tgtEl>
                                        <p:attrNameLst>
                                          <p:attrName>style.visibility</p:attrName>
                                        </p:attrNameLst>
                                      </p:cBhvr>
                                      <p:to>
                                        <p:strVal val="visible"/>
                                      </p:to>
                                    </p:set>
                                    <p:anim calcmode="lin" valueType="num">
                                      <p:cBhvr>
                                        <p:cTn id="40" dur="500" fill="hold"/>
                                        <p:tgtEl>
                                          <p:spTgt spid="13"/>
                                        </p:tgtEl>
                                        <p:attrNameLst>
                                          <p:attrName>ppt_w</p:attrName>
                                        </p:attrNameLst>
                                      </p:cBhvr>
                                      <p:tavLst>
                                        <p:tav tm="0">
                                          <p:val>
                                            <p:fltVal val="0"/>
                                          </p:val>
                                        </p:tav>
                                        <p:tav tm="100000">
                                          <p:val>
                                            <p:strVal val="#ppt_w"/>
                                          </p:val>
                                        </p:tav>
                                      </p:tavLst>
                                    </p:anim>
                                    <p:anim calcmode="lin" valueType="num">
                                      <p:cBhvr>
                                        <p:cTn id="41" dur="500" fill="hold"/>
                                        <p:tgtEl>
                                          <p:spTgt spid="13"/>
                                        </p:tgtEl>
                                        <p:attrNameLst>
                                          <p:attrName>ppt_h</p:attrName>
                                        </p:attrNameLst>
                                      </p:cBhvr>
                                      <p:tavLst>
                                        <p:tav tm="0">
                                          <p:val>
                                            <p:fltVal val="0"/>
                                          </p:val>
                                        </p:tav>
                                        <p:tav tm="100000">
                                          <p:val>
                                            <p:strVal val="#ppt_h"/>
                                          </p:val>
                                        </p:tav>
                                      </p:tavLst>
                                    </p:anim>
                                    <p:animEffect transition="in" filter="fade">
                                      <p:cBhvr>
                                        <p:cTn id="42" dur="500"/>
                                        <p:tgtEl>
                                          <p:spTgt spid="13"/>
                                        </p:tgtEl>
                                      </p:cBhvr>
                                    </p:animEffect>
                                  </p:childTnLst>
                                </p:cTn>
                              </p:par>
                            </p:childTnLst>
                          </p:cTn>
                        </p:par>
                        <p:par>
                          <p:cTn id="43" fill="hold">
                            <p:stCondLst>
                              <p:cond delay="3000"/>
                            </p:stCondLst>
                            <p:childTnLst>
                              <p:par>
                                <p:cTn id="44" presetID="22" presetClass="entr" presetSubtype="2" fill="hold" grpId="0" nodeType="after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wipe(right)">
                                      <p:cBhvr>
                                        <p:cTn id="46" dur="500"/>
                                        <p:tgtEl>
                                          <p:spTgt spid="14"/>
                                        </p:tgtEl>
                                      </p:cBhvr>
                                    </p:animEffect>
                                  </p:childTnLst>
                                </p:cTn>
                              </p:par>
                            </p:childTnLst>
                          </p:cTn>
                        </p:par>
                        <p:par>
                          <p:cTn id="47" fill="hold">
                            <p:stCondLst>
                              <p:cond delay="3500"/>
                            </p:stCondLst>
                            <p:childTnLst>
                              <p:par>
                                <p:cTn id="48" presetID="22" presetClass="entr" presetSubtype="8" fill="hold" grpId="0" nodeType="after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wipe(left)">
                                      <p:cBhvr>
                                        <p:cTn id="50" dur="500"/>
                                        <p:tgtEl>
                                          <p:spTgt spid="15"/>
                                        </p:tgtEl>
                                      </p:cBhvr>
                                    </p:animEffect>
                                  </p:childTnLst>
                                </p:cTn>
                              </p:par>
                            </p:childTnLst>
                          </p:cTn>
                        </p:par>
                        <p:par>
                          <p:cTn id="51" fill="hold">
                            <p:stCondLst>
                              <p:cond delay="4000"/>
                            </p:stCondLst>
                            <p:childTnLst>
                              <p:par>
                                <p:cTn id="52" presetID="22" presetClass="entr" presetSubtype="2" fill="hold" grpId="0" nodeType="afterEffect">
                                  <p:stCondLst>
                                    <p:cond delay="0"/>
                                  </p:stCondLst>
                                  <p:childTnLst>
                                    <p:set>
                                      <p:cBhvr>
                                        <p:cTn id="53" dur="1" fill="hold">
                                          <p:stCondLst>
                                            <p:cond delay="0"/>
                                          </p:stCondLst>
                                        </p:cTn>
                                        <p:tgtEl>
                                          <p:spTgt spid="16"/>
                                        </p:tgtEl>
                                        <p:attrNameLst>
                                          <p:attrName>style.visibility</p:attrName>
                                        </p:attrNameLst>
                                      </p:cBhvr>
                                      <p:to>
                                        <p:strVal val="visible"/>
                                      </p:to>
                                    </p:set>
                                    <p:animEffect transition="in" filter="wipe(right)">
                                      <p:cBhvr>
                                        <p:cTn id="5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5" grpId="0"/>
      <p:bldP spid="1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6599237" y="4800600"/>
            <a:ext cx="3426779" cy="2796791"/>
          </a:xfrm>
          <a:prstGeom prst="rect">
            <a:avLst/>
          </a:prstGeom>
          <a:solidFill>
            <a:schemeClr val="bg1">
              <a:lumMod val="50000"/>
            </a:schemeClr>
          </a:solidFill>
        </p:spPr>
        <p:txBody>
          <a:bodyPr wrap="square">
            <a:spAutoFit/>
          </a:bodyPr>
          <a:lstStyle/>
          <a:p>
            <a:pPr>
              <a:lnSpc>
                <a:spcPct val="150000"/>
              </a:lnSpc>
            </a:pPr>
            <a:r>
              <a:rPr lang="zh-CN" altLang="en-US" sz="2394" dirty="0">
                <a:solidFill>
                  <a:schemeClr val="bg1">
                    <a:lumMod val="85000"/>
                  </a:schemeClr>
                </a:solidFill>
                <a:latin typeface="微软雅黑" panose="020B0503020204020204" pitchFamily="34" charset="-122"/>
                <a:ea typeface="微软雅黑" panose="020B0503020204020204" pitchFamily="34" charset="-122"/>
              </a:rPr>
              <a:t>点击此处添加您的文字并简要描述上述图表内容，点击此处添加您的文字并简要描述上述图表内容</a:t>
            </a:r>
            <a:endParaRPr lang="zh-CN" altLang="en-US" sz="2394" dirty="0">
              <a:solidFill>
                <a:schemeClr val="bg1">
                  <a:lumMod val="85000"/>
                </a:schemeClr>
              </a:solidFill>
            </a:endParaRPr>
          </a:p>
        </p:txBody>
      </p:sp>
      <p:sp>
        <p:nvSpPr>
          <p:cNvPr id="11" name="矩形 10"/>
          <p:cNvSpPr/>
          <p:nvPr/>
        </p:nvSpPr>
        <p:spPr>
          <a:xfrm>
            <a:off x="8746502" y="10457536"/>
            <a:ext cx="5699383" cy="1691489"/>
          </a:xfrm>
          <a:prstGeom prst="rect">
            <a:avLst/>
          </a:prstGeom>
          <a:solidFill>
            <a:schemeClr val="bg1">
              <a:lumMod val="50000"/>
            </a:schemeClr>
          </a:solidFill>
        </p:spPr>
        <p:txBody>
          <a:bodyPr wrap="square">
            <a:spAutoFit/>
          </a:bodyPr>
          <a:lstStyle/>
          <a:p>
            <a:pPr>
              <a:lnSpc>
                <a:spcPct val="150000"/>
              </a:lnSpc>
            </a:pPr>
            <a:r>
              <a:rPr lang="zh-CN" altLang="en-US" sz="2394" dirty="0">
                <a:solidFill>
                  <a:schemeClr val="bg1">
                    <a:lumMod val="85000"/>
                  </a:schemeClr>
                </a:solidFill>
                <a:latin typeface="微软雅黑" panose="020B0503020204020204" pitchFamily="34" charset="-122"/>
                <a:ea typeface="微软雅黑" panose="020B0503020204020204" pitchFamily="34" charset="-122"/>
              </a:rPr>
              <a:t>点击此处添加您的文字并简要描述上述图表内容，点击此处添加您的文字并简要描述上述图表内容</a:t>
            </a:r>
            <a:endParaRPr lang="zh-CN" altLang="en-US" sz="2394" dirty="0">
              <a:solidFill>
                <a:schemeClr val="bg1">
                  <a:lumMod val="85000"/>
                </a:schemeClr>
              </a:solidFill>
            </a:endParaRPr>
          </a:p>
        </p:txBody>
      </p:sp>
      <p:sp>
        <p:nvSpPr>
          <p:cNvPr id="12" name="矩形 11"/>
          <p:cNvSpPr/>
          <p:nvPr/>
        </p:nvSpPr>
        <p:spPr>
          <a:xfrm>
            <a:off x="16249128" y="7696201"/>
            <a:ext cx="5699383" cy="1691489"/>
          </a:xfrm>
          <a:prstGeom prst="rect">
            <a:avLst/>
          </a:prstGeom>
          <a:solidFill>
            <a:schemeClr val="bg1">
              <a:lumMod val="50000"/>
            </a:schemeClr>
          </a:solidFill>
        </p:spPr>
        <p:txBody>
          <a:bodyPr wrap="square">
            <a:spAutoFit/>
          </a:bodyPr>
          <a:lstStyle/>
          <a:p>
            <a:pPr>
              <a:lnSpc>
                <a:spcPct val="150000"/>
              </a:lnSpc>
            </a:pPr>
            <a:r>
              <a:rPr lang="zh-CN" altLang="en-US" sz="2394" dirty="0">
                <a:solidFill>
                  <a:schemeClr val="bg1">
                    <a:lumMod val="85000"/>
                  </a:schemeClr>
                </a:solidFill>
                <a:latin typeface="微软雅黑" panose="020B0503020204020204" pitchFamily="34" charset="-122"/>
                <a:ea typeface="微软雅黑" panose="020B0503020204020204" pitchFamily="34" charset="-122"/>
              </a:rPr>
              <a:t>点击此处添加您的文字并简要描述上述图表内容，点击此处添加您的文字并简要描述上述图表内容</a:t>
            </a:r>
            <a:endParaRPr lang="zh-CN" altLang="en-US" sz="2394" dirty="0">
              <a:solidFill>
                <a:schemeClr val="bg1">
                  <a:lumMod val="85000"/>
                </a:schemeClr>
              </a:solidFill>
            </a:endParaRPr>
          </a:p>
        </p:txBody>
      </p:sp>
      <p:pic>
        <p:nvPicPr>
          <p:cNvPr id="17" name="图片占位符 8">
            <a:extLst>
              <a:ext uri="{FF2B5EF4-FFF2-40B4-BE49-F238E27FC236}">
                <a16:creationId xmlns:a16="http://schemas.microsoft.com/office/drawing/2014/main" xmlns="" id="{D0791241-9031-4051-8E59-E49459DB62CB}"/>
              </a:ext>
            </a:extLst>
          </p:cNvPr>
          <p:cNvPicPr>
            <a:picLocks noChangeAspect="1"/>
          </p:cNvPicPr>
          <p:nvPr/>
        </p:nvPicPr>
        <p:blipFill>
          <a:blip r:embed="rId3">
            <a:extLst>
              <a:ext uri="{28A0092B-C50C-407E-A947-70E740481C1C}">
                <a14:useLocalDpi xmlns:a14="http://schemas.microsoft.com/office/drawing/2010/main" val="0"/>
              </a:ext>
            </a:extLst>
          </a:blip>
          <a:srcRect l="34412" r="34412"/>
          <a:stretch>
            <a:fillRect/>
          </a:stretch>
        </p:blipFill>
        <p:spPr>
          <a:xfrm>
            <a:off x="2103437" y="-914400"/>
            <a:ext cx="2590800" cy="2596740"/>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p:spPr>
      </p:pic>
      <p:pic>
        <p:nvPicPr>
          <p:cNvPr id="19" name="图片占位符 8">
            <a:extLst>
              <a:ext uri="{FF2B5EF4-FFF2-40B4-BE49-F238E27FC236}">
                <a16:creationId xmlns:a16="http://schemas.microsoft.com/office/drawing/2014/main" xmlns="" id="{188A002F-AA58-4156-A6F7-AB9AB749A83E}"/>
              </a:ext>
            </a:extLst>
          </p:cNvPr>
          <p:cNvPicPr>
            <a:picLocks noChangeAspect="1"/>
          </p:cNvPicPr>
          <p:nvPr/>
        </p:nvPicPr>
        <p:blipFill>
          <a:blip r:embed="rId3">
            <a:extLst>
              <a:ext uri="{28A0092B-C50C-407E-A947-70E740481C1C}">
                <a14:useLocalDpi xmlns:a14="http://schemas.microsoft.com/office/drawing/2010/main" val="0"/>
              </a:ext>
            </a:extLst>
          </a:blip>
          <a:srcRect l="34412" r="34412"/>
          <a:stretch>
            <a:fillRect/>
          </a:stretch>
        </p:blipFill>
        <p:spPr>
          <a:xfrm>
            <a:off x="808037" y="5334000"/>
            <a:ext cx="2590800" cy="2596740"/>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p:spPr>
      </p:pic>
      <p:pic>
        <p:nvPicPr>
          <p:cNvPr id="20" name="图片占位符 5">
            <a:extLst>
              <a:ext uri="{FF2B5EF4-FFF2-40B4-BE49-F238E27FC236}">
                <a16:creationId xmlns:a16="http://schemas.microsoft.com/office/drawing/2014/main" xmlns="" id="{E04862C7-3737-46C4-A84F-020813EAE370}"/>
              </a:ext>
            </a:extLst>
          </p:cNvPr>
          <p:cNvPicPr>
            <a:picLocks noChangeAspect="1"/>
          </p:cNvPicPr>
          <p:nvPr/>
        </p:nvPicPr>
        <p:blipFill>
          <a:blip r:embed="rId4">
            <a:extLst>
              <a:ext uri="{28A0092B-C50C-407E-A947-70E740481C1C}">
                <a14:useLocalDpi xmlns:a14="http://schemas.microsoft.com/office/drawing/2010/main" val="0"/>
              </a:ext>
            </a:extLst>
          </a:blip>
          <a:srcRect l="34411" r="34411"/>
          <a:stretch>
            <a:fillRect/>
          </a:stretch>
        </p:blipFill>
        <p:spPr>
          <a:xfrm>
            <a:off x="6218237" y="9982200"/>
            <a:ext cx="2590800" cy="2596740"/>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p:spPr>
      </p:pic>
      <p:pic>
        <p:nvPicPr>
          <p:cNvPr id="21" name="图片占位符 8">
            <a:extLst>
              <a:ext uri="{FF2B5EF4-FFF2-40B4-BE49-F238E27FC236}">
                <a16:creationId xmlns:a16="http://schemas.microsoft.com/office/drawing/2014/main" xmlns="" id="{38257156-8E30-4B33-8630-EEDEA101AC12}"/>
              </a:ext>
            </a:extLst>
          </p:cNvPr>
          <p:cNvPicPr>
            <a:picLocks noChangeAspect="1"/>
          </p:cNvPicPr>
          <p:nvPr/>
        </p:nvPicPr>
        <p:blipFill>
          <a:blip r:embed="rId3">
            <a:extLst>
              <a:ext uri="{28A0092B-C50C-407E-A947-70E740481C1C}">
                <a14:useLocalDpi xmlns:a14="http://schemas.microsoft.com/office/drawing/2010/main" val="0"/>
              </a:ext>
            </a:extLst>
          </a:blip>
          <a:srcRect l="34412" r="34412"/>
          <a:stretch>
            <a:fillRect/>
          </a:stretch>
        </p:blipFill>
        <p:spPr>
          <a:xfrm>
            <a:off x="20467637" y="5257800"/>
            <a:ext cx="2590800" cy="2596740"/>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p:spPr>
      </p:pic>
      <p:pic>
        <p:nvPicPr>
          <p:cNvPr id="22" name="图片占位符 3">
            <a:extLst>
              <a:ext uri="{FF2B5EF4-FFF2-40B4-BE49-F238E27FC236}">
                <a16:creationId xmlns:a16="http://schemas.microsoft.com/office/drawing/2014/main" xmlns="" id="{89D15E30-6B7E-44A3-9B60-BFEDBDA28E4F}"/>
              </a:ext>
            </a:extLst>
          </p:cNvPr>
          <p:cNvPicPr>
            <a:picLocks noChangeAspect="1"/>
          </p:cNvPicPr>
          <p:nvPr/>
        </p:nvPicPr>
        <p:blipFill>
          <a:blip r:embed="rId5" cstate="print">
            <a:extLst>
              <a:ext uri="{28A0092B-C50C-407E-A947-70E740481C1C}">
                <a14:useLocalDpi xmlns:a14="http://schemas.microsoft.com/office/drawing/2010/main" val="0"/>
              </a:ext>
            </a:extLst>
          </a:blip>
          <a:srcRect l="30303" r="30303"/>
          <a:stretch>
            <a:fillRect/>
          </a:stretch>
        </p:blipFill>
        <p:spPr>
          <a:xfrm>
            <a:off x="3779837" y="5562600"/>
            <a:ext cx="2387818" cy="1894028"/>
          </a:xfrm>
          <a:custGeom>
            <a:avLst/>
            <a:gdLst>
              <a:gd name="connsiteX0" fmla="*/ 284480 w 897237"/>
              <a:gd name="connsiteY0" fmla="*/ 126982 h 711692"/>
              <a:gd name="connsiteX1" fmla="*/ 183091 w 897237"/>
              <a:gd name="connsiteY1" fmla="*/ 189982 h 711692"/>
              <a:gd name="connsiteX2" fmla="*/ 150607 w 897237"/>
              <a:gd name="connsiteY2" fmla="*/ 356338 h 711692"/>
              <a:gd name="connsiteX3" fmla="*/ 183091 w 897237"/>
              <a:gd name="connsiteY3" fmla="*/ 522695 h 711692"/>
              <a:gd name="connsiteX4" fmla="*/ 284480 w 897237"/>
              <a:gd name="connsiteY4" fmla="*/ 585694 h 711692"/>
              <a:gd name="connsiteX5" fmla="*/ 385869 w 897237"/>
              <a:gd name="connsiteY5" fmla="*/ 522695 h 711692"/>
              <a:gd name="connsiteX6" fmla="*/ 418352 w 897237"/>
              <a:gd name="connsiteY6" fmla="*/ 356338 h 711692"/>
              <a:gd name="connsiteX7" fmla="*/ 385869 w 897237"/>
              <a:gd name="connsiteY7" fmla="*/ 189982 h 711692"/>
              <a:gd name="connsiteX8" fmla="*/ 284480 w 897237"/>
              <a:gd name="connsiteY8" fmla="*/ 126982 h 711692"/>
              <a:gd name="connsiteX9" fmla="*/ 618664 w 897237"/>
              <a:gd name="connsiteY9" fmla="*/ 11813 h 711692"/>
              <a:gd name="connsiteX10" fmla="*/ 897237 w 897237"/>
              <a:gd name="connsiteY10" fmla="*/ 11813 h 711692"/>
              <a:gd name="connsiteX11" fmla="*/ 897237 w 897237"/>
              <a:gd name="connsiteY11" fmla="*/ 699879 h 711692"/>
              <a:gd name="connsiteX12" fmla="*/ 749583 w 897237"/>
              <a:gd name="connsiteY12" fmla="*/ 699879 h 711692"/>
              <a:gd name="connsiteX13" fmla="*/ 749583 w 897237"/>
              <a:gd name="connsiteY13" fmla="*/ 142733 h 711692"/>
              <a:gd name="connsiteX14" fmla="*/ 618664 w 897237"/>
              <a:gd name="connsiteY14" fmla="*/ 142733 h 711692"/>
              <a:gd name="connsiteX15" fmla="*/ 284480 w 897237"/>
              <a:gd name="connsiteY15" fmla="*/ 0 h 711692"/>
              <a:gd name="connsiteX16" fmla="*/ 498085 w 897237"/>
              <a:gd name="connsiteY16" fmla="*/ 96959 h 711692"/>
              <a:gd name="connsiteX17" fmla="*/ 568959 w 897237"/>
              <a:gd name="connsiteY17" fmla="*/ 355846 h 711692"/>
              <a:gd name="connsiteX18" fmla="*/ 498085 w 897237"/>
              <a:gd name="connsiteY18" fmla="*/ 614733 h 711692"/>
              <a:gd name="connsiteX19" fmla="*/ 284480 w 897237"/>
              <a:gd name="connsiteY19" fmla="*/ 711692 h 711692"/>
              <a:gd name="connsiteX20" fmla="*/ 70874 w 897237"/>
              <a:gd name="connsiteY20" fmla="*/ 614733 h 711692"/>
              <a:gd name="connsiteX21" fmla="*/ 0 w 897237"/>
              <a:gd name="connsiteY21" fmla="*/ 355846 h 711692"/>
              <a:gd name="connsiteX22" fmla="*/ 70874 w 897237"/>
              <a:gd name="connsiteY22" fmla="*/ 96959 h 711692"/>
              <a:gd name="connsiteX23" fmla="*/ 284480 w 897237"/>
              <a:gd name="connsiteY23"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7237" h="711692">
                <a:moveTo>
                  <a:pt x="284480" y="126982"/>
                </a:moveTo>
                <a:cubicBezTo>
                  <a:pt x="238543" y="126982"/>
                  <a:pt x="204747" y="147982"/>
                  <a:pt x="183091" y="189982"/>
                </a:cubicBezTo>
                <a:cubicBezTo>
                  <a:pt x="161435" y="231981"/>
                  <a:pt x="150607" y="287433"/>
                  <a:pt x="150607" y="356338"/>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2" y="425243"/>
                  <a:pt x="418352" y="356338"/>
                </a:cubicBezTo>
                <a:cubicBezTo>
                  <a:pt x="418352" y="287433"/>
                  <a:pt x="407525" y="231981"/>
                  <a:pt x="385869" y="189982"/>
                </a:cubicBezTo>
                <a:cubicBezTo>
                  <a:pt x="364213" y="147982"/>
                  <a:pt x="330417" y="126982"/>
                  <a:pt x="284480" y="126982"/>
                </a:cubicBezTo>
                <a:close/>
                <a:moveTo>
                  <a:pt x="618664" y="11813"/>
                </a:moveTo>
                <a:lnTo>
                  <a:pt x="897237" y="11813"/>
                </a:lnTo>
                <a:lnTo>
                  <a:pt x="897237" y="699879"/>
                </a:lnTo>
                <a:lnTo>
                  <a:pt x="749583" y="699879"/>
                </a:lnTo>
                <a:lnTo>
                  <a:pt x="749583" y="142733"/>
                </a:lnTo>
                <a:lnTo>
                  <a:pt x="618664" y="142733"/>
                </a:lnTo>
                <a:close/>
                <a:moveTo>
                  <a:pt x="284480" y="0"/>
                </a:moveTo>
                <a:cubicBezTo>
                  <a:pt x="379634" y="0"/>
                  <a:pt x="450836" y="32320"/>
                  <a:pt x="498085" y="96959"/>
                </a:cubicBezTo>
                <a:cubicBezTo>
                  <a:pt x="545335" y="161599"/>
                  <a:pt x="568959" y="247895"/>
                  <a:pt x="568959" y="355846"/>
                </a:cubicBezTo>
                <a:cubicBezTo>
                  <a:pt x="568959" y="463797"/>
                  <a:pt x="545335" y="550093"/>
                  <a:pt x="498085" y="614733"/>
                </a:cubicBezTo>
                <a:cubicBezTo>
                  <a:pt x="450836" y="679373"/>
                  <a:pt x="379634" y="711692"/>
                  <a:pt x="284480" y="711692"/>
                </a:cubicBezTo>
                <a:cubicBezTo>
                  <a:pt x="189325" y="711692"/>
                  <a:pt x="118123" y="679373"/>
                  <a:pt x="70874" y="614733"/>
                </a:cubicBezTo>
                <a:cubicBezTo>
                  <a:pt x="23625" y="550093"/>
                  <a:pt x="0" y="463797"/>
                  <a:pt x="0" y="355846"/>
                </a:cubicBezTo>
                <a:cubicBezTo>
                  <a:pt x="0" y="247895"/>
                  <a:pt x="23625" y="161599"/>
                  <a:pt x="70874" y="96959"/>
                </a:cubicBezTo>
                <a:cubicBezTo>
                  <a:pt x="118123" y="32320"/>
                  <a:pt x="189325" y="0"/>
                  <a:pt x="284480" y="0"/>
                </a:cubicBezTo>
                <a:close/>
              </a:path>
            </a:pathLst>
          </a:custGeom>
        </p:spPr>
      </p:pic>
      <p:pic>
        <p:nvPicPr>
          <p:cNvPr id="23" name="图片占位符 4">
            <a:extLst>
              <a:ext uri="{FF2B5EF4-FFF2-40B4-BE49-F238E27FC236}">
                <a16:creationId xmlns:a16="http://schemas.microsoft.com/office/drawing/2014/main" xmlns="" id="{6ACF40B3-916D-4186-8500-4E04CFFD6822}"/>
              </a:ext>
            </a:extLst>
          </p:cNvPr>
          <p:cNvPicPr>
            <a:picLocks noChangeAspect="1"/>
          </p:cNvPicPr>
          <p:nvPr/>
        </p:nvPicPr>
        <p:blipFill>
          <a:blip r:embed="rId6" cstate="print">
            <a:extLst>
              <a:ext uri="{28A0092B-C50C-407E-A947-70E740481C1C}">
                <a14:useLocalDpi xmlns:a14="http://schemas.microsoft.com/office/drawing/2010/main" val="0"/>
              </a:ext>
            </a:extLst>
          </a:blip>
          <a:srcRect l="25633" r="25633"/>
          <a:stretch>
            <a:fillRect/>
          </a:stretch>
        </p:blipFill>
        <p:spPr>
          <a:xfrm>
            <a:off x="11476037" y="8229600"/>
            <a:ext cx="3089616" cy="1981200"/>
          </a:xfrm>
          <a:custGeom>
            <a:avLst/>
            <a:gdLst>
              <a:gd name="connsiteX0" fmla="*/ 284480 w 1109860"/>
              <a:gd name="connsiteY0" fmla="*/ 126982 h 711692"/>
              <a:gd name="connsiteX1" fmla="*/ 183091 w 1109860"/>
              <a:gd name="connsiteY1" fmla="*/ 189982 h 711692"/>
              <a:gd name="connsiteX2" fmla="*/ 150607 w 1109860"/>
              <a:gd name="connsiteY2" fmla="*/ 356338 h 711692"/>
              <a:gd name="connsiteX3" fmla="*/ 183091 w 1109860"/>
              <a:gd name="connsiteY3" fmla="*/ 522695 h 711692"/>
              <a:gd name="connsiteX4" fmla="*/ 284480 w 1109860"/>
              <a:gd name="connsiteY4" fmla="*/ 585694 h 711692"/>
              <a:gd name="connsiteX5" fmla="*/ 385869 w 1109860"/>
              <a:gd name="connsiteY5" fmla="*/ 522695 h 711692"/>
              <a:gd name="connsiteX6" fmla="*/ 418353 w 1109860"/>
              <a:gd name="connsiteY6" fmla="*/ 356338 h 711692"/>
              <a:gd name="connsiteX7" fmla="*/ 385869 w 1109860"/>
              <a:gd name="connsiteY7" fmla="*/ 189982 h 711692"/>
              <a:gd name="connsiteX8" fmla="*/ 284480 w 1109860"/>
              <a:gd name="connsiteY8" fmla="*/ 126982 h 711692"/>
              <a:gd name="connsiteX9" fmla="*/ 865246 w 1109860"/>
              <a:gd name="connsiteY9" fmla="*/ 3938 h 711692"/>
              <a:gd name="connsiteX10" fmla="*/ 1021760 w 1109860"/>
              <a:gd name="connsiteY10" fmla="*/ 60539 h 711692"/>
              <a:gd name="connsiteX11" fmla="*/ 1089188 w 1109860"/>
              <a:gd name="connsiteY11" fmla="*/ 214591 h 711692"/>
              <a:gd name="connsiteX12" fmla="*/ 1062119 w 1109860"/>
              <a:gd name="connsiteY12" fmla="*/ 316472 h 711692"/>
              <a:gd name="connsiteX13" fmla="*/ 962206 w 1109860"/>
              <a:gd name="connsiteY13" fmla="*/ 440994 h 711692"/>
              <a:gd name="connsiteX14" fmla="*/ 838177 w 1109860"/>
              <a:gd name="connsiteY14" fmla="*/ 569945 h 711692"/>
              <a:gd name="connsiteX15" fmla="*/ 1109860 w 1109860"/>
              <a:gd name="connsiteY15" fmla="*/ 569945 h 711692"/>
              <a:gd name="connsiteX16" fmla="*/ 1109860 w 1109860"/>
              <a:gd name="connsiteY16" fmla="*/ 707755 h 711692"/>
              <a:gd name="connsiteX17" fmla="*/ 624570 w 1109860"/>
              <a:gd name="connsiteY17" fmla="*/ 707755 h 711692"/>
              <a:gd name="connsiteX18" fmla="*/ 624570 w 1109860"/>
              <a:gd name="connsiteY18" fmla="*/ 593569 h 711692"/>
              <a:gd name="connsiteX19" fmla="*/ 826364 w 1109860"/>
              <a:gd name="connsiteY19" fmla="*/ 386854 h 711692"/>
              <a:gd name="connsiteX20" fmla="*/ 913480 w 1109860"/>
              <a:gd name="connsiteY20" fmla="*/ 287926 h 711692"/>
              <a:gd name="connsiteX21" fmla="*/ 939566 w 1109860"/>
              <a:gd name="connsiteY21" fmla="*/ 216560 h 711692"/>
              <a:gd name="connsiteX22" fmla="*/ 916925 w 1109860"/>
              <a:gd name="connsiteY22" fmla="*/ 158975 h 711692"/>
              <a:gd name="connsiteX23" fmla="*/ 858848 w 1109860"/>
              <a:gd name="connsiteY23" fmla="*/ 135842 h 711692"/>
              <a:gd name="connsiteX24" fmla="*/ 735803 w 1109860"/>
              <a:gd name="connsiteY24" fmla="*/ 228372 h 711692"/>
              <a:gd name="connsiteX25" fmla="*/ 612758 w 1109860"/>
              <a:gd name="connsiteY25" fmla="*/ 155530 h 711692"/>
              <a:gd name="connsiteX26" fmla="*/ 718577 w 1109860"/>
              <a:gd name="connsiteY26" fmla="*/ 42328 h 711692"/>
              <a:gd name="connsiteX27" fmla="*/ 865246 w 1109860"/>
              <a:gd name="connsiteY27" fmla="*/ 3938 h 711692"/>
              <a:gd name="connsiteX28" fmla="*/ 284480 w 1109860"/>
              <a:gd name="connsiteY28" fmla="*/ 0 h 711692"/>
              <a:gd name="connsiteX29" fmla="*/ 498085 w 1109860"/>
              <a:gd name="connsiteY29" fmla="*/ 96959 h 711692"/>
              <a:gd name="connsiteX30" fmla="*/ 568959 w 1109860"/>
              <a:gd name="connsiteY30" fmla="*/ 355846 h 711692"/>
              <a:gd name="connsiteX31" fmla="*/ 498085 w 1109860"/>
              <a:gd name="connsiteY31" fmla="*/ 614733 h 711692"/>
              <a:gd name="connsiteX32" fmla="*/ 284480 w 1109860"/>
              <a:gd name="connsiteY32" fmla="*/ 711692 h 711692"/>
              <a:gd name="connsiteX33" fmla="*/ 70874 w 1109860"/>
              <a:gd name="connsiteY33" fmla="*/ 614733 h 711692"/>
              <a:gd name="connsiteX34" fmla="*/ 0 w 1109860"/>
              <a:gd name="connsiteY34" fmla="*/ 355846 h 711692"/>
              <a:gd name="connsiteX35" fmla="*/ 70874 w 1109860"/>
              <a:gd name="connsiteY35" fmla="*/ 96959 h 711692"/>
              <a:gd name="connsiteX36" fmla="*/ 284480 w 1109860"/>
              <a:gd name="connsiteY36"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09860" h="711692">
                <a:moveTo>
                  <a:pt x="284480" y="126982"/>
                </a:moveTo>
                <a:cubicBezTo>
                  <a:pt x="238543" y="126982"/>
                  <a:pt x="204747" y="147982"/>
                  <a:pt x="183091" y="189982"/>
                </a:cubicBezTo>
                <a:cubicBezTo>
                  <a:pt x="161435" y="231981"/>
                  <a:pt x="150607" y="287433"/>
                  <a:pt x="150607" y="356338"/>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3" y="425243"/>
                  <a:pt x="418353" y="356338"/>
                </a:cubicBezTo>
                <a:cubicBezTo>
                  <a:pt x="418353" y="287433"/>
                  <a:pt x="407525" y="231981"/>
                  <a:pt x="385869" y="189982"/>
                </a:cubicBezTo>
                <a:cubicBezTo>
                  <a:pt x="364213" y="147982"/>
                  <a:pt x="330417" y="126982"/>
                  <a:pt x="284480" y="126982"/>
                </a:cubicBezTo>
                <a:close/>
                <a:moveTo>
                  <a:pt x="865246" y="3938"/>
                </a:moveTo>
                <a:cubicBezTo>
                  <a:pt x="924636" y="3938"/>
                  <a:pt x="976808" y="22805"/>
                  <a:pt x="1021760" y="60539"/>
                </a:cubicBezTo>
                <a:cubicBezTo>
                  <a:pt x="1066712" y="98273"/>
                  <a:pt x="1089188" y="149624"/>
                  <a:pt x="1089188" y="214591"/>
                </a:cubicBezTo>
                <a:cubicBezTo>
                  <a:pt x="1089188" y="250028"/>
                  <a:pt x="1080165" y="283988"/>
                  <a:pt x="1062119" y="316472"/>
                </a:cubicBezTo>
                <a:cubicBezTo>
                  <a:pt x="1044072" y="348956"/>
                  <a:pt x="1010768" y="390464"/>
                  <a:pt x="962206" y="440994"/>
                </a:cubicBezTo>
                <a:lnTo>
                  <a:pt x="838177" y="569945"/>
                </a:lnTo>
                <a:lnTo>
                  <a:pt x="1109860" y="569945"/>
                </a:lnTo>
                <a:lnTo>
                  <a:pt x="1109860" y="707755"/>
                </a:lnTo>
                <a:lnTo>
                  <a:pt x="624570" y="707755"/>
                </a:lnTo>
                <a:lnTo>
                  <a:pt x="624570" y="593569"/>
                </a:lnTo>
                <a:lnTo>
                  <a:pt x="826364" y="386854"/>
                </a:lnTo>
                <a:cubicBezTo>
                  <a:pt x="867051" y="345511"/>
                  <a:pt x="896090" y="312535"/>
                  <a:pt x="913480" y="287926"/>
                </a:cubicBezTo>
                <a:cubicBezTo>
                  <a:pt x="930870" y="263317"/>
                  <a:pt x="939566" y="239528"/>
                  <a:pt x="939566" y="216560"/>
                </a:cubicBezTo>
                <a:cubicBezTo>
                  <a:pt x="939566" y="193592"/>
                  <a:pt x="932019" y="174396"/>
                  <a:pt x="916925" y="158975"/>
                </a:cubicBezTo>
                <a:cubicBezTo>
                  <a:pt x="901832" y="143553"/>
                  <a:pt x="882473" y="135842"/>
                  <a:pt x="858848" y="135842"/>
                </a:cubicBezTo>
                <a:cubicBezTo>
                  <a:pt x="815536" y="135842"/>
                  <a:pt x="774521" y="166686"/>
                  <a:pt x="735803" y="228372"/>
                </a:cubicBezTo>
                <a:lnTo>
                  <a:pt x="612758" y="155530"/>
                </a:lnTo>
                <a:cubicBezTo>
                  <a:pt x="644914" y="105656"/>
                  <a:pt x="680187" y="67922"/>
                  <a:pt x="718577" y="42328"/>
                </a:cubicBezTo>
                <a:cubicBezTo>
                  <a:pt x="756967" y="16735"/>
                  <a:pt x="805857" y="3938"/>
                  <a:pt x="865246" y="3938"/>
                </a:cubicBezTo>
                <a:close/>
                <a:moveTo>
                  <a:pt x="284480" y="0"/>
                </a:moveTo>
                <a:cubicBezTo>
                  <a:pt x="379634" y="0"/>
                  <a:pt x="450836" y="32320"/>
                  <a:pt x="498085" y="96959"/>
                </a:cubicBezTo>
                <a:cubicBezTo>
                  <a:pt x="545335" y="161599"/>
                  <a:pt x="568959" y="247895"/>
                  <a:pt x="568959" y="355846"/>
                </a:cubicBezTo>
                <a:cubicBezTo>
                  <a:pt x="568959" y="463797"/>
                  <a:pt x="545335" y="550093"/>
                  <a:pt x="498085" y="614733"/>
                </a:cubicBezTo>
                <a:cubicBezTo>
                  <a:pt x="450836" y="679373"/>
                  <a:pt x="379634" y="711692"/>
                  <a:pt x="284480" y="711692"/>
                </a:cubicBezTo>
                <a:cubicBezTo>
                  <a:pt x="189325" y="711692"/>
                  <a:pt x="118123" y="679373"/>
                  <a:pt x="70874" y="614733"/>
                </a:cubicBezTo>
                <a:cubicBezTo>
                  <a:pt x="23625" y="550093"/>
                  <a:pt x="0" y="463797"/>
                  <a:pt x="0" y="355846"/>
                </a:cubicBezTo>
                <a:cubicBezTo>
                  <a:pt x="0" y="247895"/>
                  <a:pt x="23625" y="161599"/>
                  <a:pt x="70874" y="96959"/>
                </a:cubicBezTo>
                <a:cubicBezTo>
                  <a:pt x="118123" y="32320"/>
                  <a:pt x="189325" y="0"/>
                  <a:pt x="284480" y="0"/>
                </a:cubicBezTo>
                <a:close/>
              </a:path>
            </a:pathLst>
          </a:custGeom>
        </p:spPr>
      </p:pic>
      <p:pic>
        <p:nvPicPr>
          <p:cNvPr id="24" name="图片占位符 5">
            <a:extLst>
              <a:ext uri="{FF2B5EF4-FFF2-40B4-BE49-F238E27FC236}">
                <a16:creationId xmlns:a16="http://schemas.microsoft.com/office/drawing/2014/main" xmlns="" id="{A2D12AB7-9DCD-4278-866F-53886DB4F34B}"/>
              </a:ext>
            </a:extLst>
          </p:cNvPr>
          <p:cNvPicPr>
            <a:picLocks noChangeAspect="1"/>
          </p:cNvPicPr>
          <p:nvPr/>
        </p:nvPicPr>
        <p:blipFill>
          <a:blip r:embed="rId7" cstate="print">
            <a:extLst>
              <a:ext uri="{28A0092B-C50C-407E-A947-70E740481C1C}">
                <a14:useLocalDpi xmlns:a14="http://schemas.microsoft.com/office/drawing/2010/main" val="0"/>
              </a:ext>
            </a:extLst>
          </a:blip>
          <a:srcRect l="26547" r="26547"/>
          <a:stretch>
            <a:fillRect/>
          </a:stretch>
        </p:blipFill>
        <p:spPr>
          <a:xfrm>
            <a:off x="17076172" y="5105400"/>
            <a:ext cx="3088279" cy="2057400"/>
          </a:xfrm>
          <a:custGeom>
            <a:avLst/>
            <a:gdLst>
              <a:gd name="connsiteX0" fmla="*/ 284480 w 1068292"/>
              <a:gd name="connsiteY0" fmla="*/ 126982 h 711692"/>
              <a:gd name="connsiteX1" fmla="*/ 183091 w 1068292"/>
              <a:gd name="connsiteY1" fmla="*/ 189982 h 711692"/>
              <a:gd name="connsiteX2" fmla="*/ 150607 w 1068292"/>
              <a:gd name="connsiteY2" fmla="*/ 356338 h 711692"/>
              <a:gd name="connsiteX3" fmla="*/ 183091 w 1068292"/>
              <a:gd name="connsiteY3" fmla="*/ 522695 h 711692"/>
              <a:gd name="connsiteX4" fmla="*/ 284480 w 1068292"/>
              <a:gd name="connsiteY4" fmla="*/ 585694 h 711692"/>
              <a:gd name="connsiteX5" fmla="*/ 385869 w 1068292"/>
              <a:gd name="connsiteY5" fmla="*/ 522695 h 711692"/>
              <a:gd name="connsiteX6" fmla="*/ 418353 w 1068292"/>
              <a:gd name="connsiteY6" fmla="*/ 356338 h 711692"/>
              <a:gd name="connsiteX7" fmla="*/ 385869 w 1068292"/>
              <a:gd name="connsiteY7" fmla="*/ 189982 h 711692"/>
              <a:gd name="connsiteX8" fmla="*/ 284480 w 1068292"/>
              <a:gd name="connsiteY8" fmla="*/ 126982 h 711692"/>
              <a:gd name="connsiteX9" fmla="*/ 614503 w 1068292"/>
              <a:gd name="connsiteY9" fmla="*/ 7875 h 711692"/>
              <a:gd name="connsiteX10" fmla="*/ 1035808 w 1068292"/>
              <a:gd name="connsiteY10" fmla="*/ 7875 h 711692"/>
              <a:gd name="connsiteX11" fmla="*/ 1035808 w 1068292"/>
              <a:gd name="connsiteY11" fmla="*/ 114186 h 711692"/>
              <a:gd name="connsiteX12" fmla="*/ 895045 w 1068292"/>
              <a:gd name="connsiteY12" fmla="*/ 274636 h 711692"/>
              <a:gd name="connsiteX13" fmla="*/ 1023011 w 1068292"/>
              <a:gd name="connsiteY13" fmla="*/ 344034 h 711692"/>
              <a:gd name="connsiteX14" fmla="*/ 1068292 w 1068292"/>
              <a:gd name="connsiteY14" fmla="*/ 472493 h 711692"/>
              <a:gd name="connsiteX15" fmla="*/ 994957 w 1068292"/>
              <a:gd name="connsiteY15" fmla="*/ 642295 h 711692"/>
              <a:gd name="connsiteX16" fmla="*/ 807437 w 1068292"/>
              <a:gd name="connsiteY16" fmla="*/ 703817 h 711692"/>
              <a:gd name="connsiteX17" fmla="*/ 576113 w 1068292"/>
              <a:gd name="connsiteY17" fmla="*/ 623099 h 711692"/>
              <a:gd name="connsiteX18" fmla="*/ 639112 w 1068292"/>
              <a:gd name="connsiteY18" fmla="*/ 501039 h 711692"/>
              <a:gd name="connsiteX19" fmla="*/ 813344 w 1068292"/>
              <a:gd name="connsiteY19" fmla="*/ 569944 h 711692"/>
              <a:gd name="connsiteX20" fmla="*/ 889631 w 1068292"/>
              <a:gd name="connsiteY20" fmla="*/ 547304 h 711692"/>
              <a:gd name="connsiteX21" fmla="*/ 919654 w 1068292"/>
              <a:gd name="connsiteY21" fmla="*/ 481844 h 711692"/>
              <a:gd name="connsiteX22" fmla="*/ 885202 w 1068292"/>
              <a:gd name="connsiteY22" fmla="*/ 413923 h 711692"/>
              <a:gd name="connsiteX23" fmla="*/ 789719 w 1068292"/>
              <a:gd name="connsiteY23" fmla="*/ 388822 h 711692"/>
              <a:gd name="connsiteX24" fmla="*/ 698174 w 1068292"/>
              <a:gd name="connsiteY24" fmla="*/ 407525 h 711692"/>
              <a:gd name="connsiteX25" fmla="*/ 698174 w 1068292"/>
              <a:gd name="connsiteY25" fmla="*/ 294323 h 711692"/>
              <a:gd name="connsiteX26" fmla="*/ 830077 w 1068292"/>
              <a:gd name="connsiteY26" fmla="*/ 138795 h 711692"/>
              <a:gd name="connsiteX27" fmla="*/ 614503 w 1068292"/>
              <a:gd name="connsiteY27" fmla="*/ 138795 h 711692"/>
              <a:gd name="connsiteX28" fmla="*/ 284480 w 1068292"/>
              <a:gd name="connsiteY28" fmla="*/ 0 h 711692"/>
              <a:gd name="connsiteX29" fmla="*/ 498086 w 1068292"/>
              <a:gd name="connsiteY29" fmla="*/ 96959 h 711692"/>
              <a:gd name="connsiteX30" fmla="*/ 568959 w 1068292"/>
              <a:gd name="connsiteY30" fmla="*/ 355846 h 711692"/>
              <a:gd name="connsiteX31" fmla="*/ 498086 w 1068292"/>
              <a:gd name="connsiteY31" fmla="*/ 614733 h 711692"/>
              <a:gd name="connsiteX32" fmla="*/ 284480 w 1068292"/>
              <a:gd name="connsiteY32" fmla="*/ 711692 h 711692"/>
              <a:gd name="connsiteX33" fmla="*/ 70874 w 1068292"/>
              <a:gd name="connsiteY33" fmla="*/ 614733 h 711692"/>
              <a:gd name="connsiteX34" fmla="*/ 0 w 1068292"/>
              <a:gd name="connsiteY34" fmla="*/ 355846 h 711692"/>
              <a:gd name="connsiteX35" fmla="*/ 70874 w 1068292"/>
              <a:gd name="connsiteY35" fmla="*/ 96959 h 711692"/>
              <a:gd name="connsiteX36" fmla="*/ 284480 w 1068292"/>
              <a:gd name="connsiteY36"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068292" h="711692">
                <a:moveTo>
                  <a:pt x="284480" y="126982"/>
                </a:moveTo>
                <a:cubicBezTo>
                  <a:pt x="238543" y="126982"/>
                  <a:pt x="204747" y="147982"/>
                  <a:pt x="183091" y="189982"/>
                </a:cubicBezTo>
                <a:cubicBezTo>
                  <a:pt x="161435" y="231981"/>
                  <a:pt x="150607" y="287433"/>
                  <a:pt x="150607" y="356338"/>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3" y="425243"/>
                  <a:pt x="418353" y="356338"/>
                </a:cubicBezTo>
                <a:cubicBezTo>
                  <a:pt x="418353" y="287433"/>
                  <a:pt x="407525" y="231981"/>
                  <a:pt x="385869" y="189982"/>
                </a:cubicBezTo>
                <a:cubicBezTo>
                  <a:pt x="364213" y="147982"/>
                  <a:pt x="330417" y="126982"/>
                  <a:pt x="284480" y="126982"/>
                </a:cubicBezTo>
                <a:close/>
                <a:moveTo>
                  <a:pt x="614503" y="7875"/>
                </a:moveTo>
                <a:lnTo>
                  <a:pt x="1035808" y="7875"/>
                </a:lnTo>
                <a:lnTo>
                  <a:pt x="1035808" y="114186"/>
                </a:lnTo>
                <a:lnTo>
                  <a:pt x="895045" y="274636"/>
                </a:lnTo>
                <a:cubicBezTo>
                  <a:pt x="950169" y="283824"/>
                  <a:pt x="992825" y="306956"/>
                  <a:pt x="1023011" y="344034"/>
                </a:cubicBezTo>
                <a:cubicBezTo>
                  <a:pt x="1053198" y="381111"/>
                  <a:pt x="1068292" y="423931"/>
                  <a:pt x="1068292" y="472493"/>
                </a:cubicBezTo>
                <a:cubicBezTo>
                  <a:pt x="1068292" y="544679"/>
                  <a:pt x="1043847" y="601280"/>
                  <a:pt x="994957" y="642295"/>
                </a:cubicBezTo>
                <a:cubicBezTo>
                  <a:pt x="946068" y="683309"/>
                  <a:pt x="883561" y="703817"/>
                  <a:pt x="807437" y="703817"/>
                </a:cubicBezTo>
                <a:cubicBezTo>
                  <a:pt x="731314" y="703817"/>
                  <a:pt x="654206" y="676911"/>
                  <a:pt x="576113" y="623099"/>
                </a:cubicBezTo>
                <a:lnTo>
                  <a:pt x="639112" y="501039"/>
                </a:lnTo>
                <a:cubicBezTo>
                  <a:pt x="704080" y="546976"/>
                  <a:pt x="762157" y="569944"/>
                  <a:pt x="813344" y="569944"/>
                </a:cubicBezTo>
                <a:cubicBezTo>
                  <a:pt x="844187" y="569944"/>
                  <a:pt x="869616" y="562398"/>
                  <a:pt x="889631" y="547304"/>
                </a:cubicBezTo>
                <a:cubicBezTo>
                  <a:pt x="909647" y="532211"/>
                  <a:pt x="919654" y="510391"/>
                  <a:pt x="919654" y="481844"/>
                </a:cubicBezTo>
                <a:cubicBezTo>
                  <a:pt x="919654" y="453298"/>
                  <a:pt x="908170" y="430657"/>
                  <a:pt x="885202" y="413923"/>
                </a:cubicBezTo>
                <a:cubicBezTo>
                  <a:pt x="862233" y="397189"/>
                  <a:pt x="830406" y="388822"/>
                  <a:pt x="789719" y="388822"/>
                </a:cubicBezTo>
                <a:cubicBezTo>
                  <a:pt x="768063" y="388822"/>
                  <a:pt x="737548" y="395056"/>
                  <a:pt x="698174" y="407525"/>
                </a:cubicBezTo>
                <a:lnTo>
                  <a:pt x="698174" y="294323"/>
                </a:lnTo>
                <a:lnTo>
                  <a:pt x="830077" y="138795"/>
                </a:lnTo>
                <a:lnTo>
                  <a:pt x="614503" y="138795"/>
                </a:lnTo>
                <a:close/>
                <a:moveTo>
                  <a:pt x="284480" y="0"/>
                </a:moveTo>
                <a:cubicBezTo>
                  <a:pt x="379634" y="0"/>
                  <a:pt x="450836" y="32320"/>
                  <a:pt x="498086" y="96959"/>
                </a:cubicBezTo>
                <a:cubicBezTo>
                  <a:pt x="545335" y="161599"/>
                  <a:pt x="568959" y="247895"/>
                  <a:pt x="568959" y="355846"/>
                </a:cubicBezTo>
                <a:cubicBezTo>
                  <a:pt x="568959" y="463797"/>
                  <a:pt x="545335" y="550093"/>
                  <a:pt x="498086" y="614733"/>
                </a:cubicBezTo>
                <a:cubicBezTo>
                  <a:pt x="450836" y="679373"/>
                  <a:pt x="379634" y="711692"/>
                  <a:pt x="284480" y="711692"/>
                </a:cubicBezTo>
                <a:cubicBezTo>
                  <a:pt x="189326" y="711692"/>
                  <a:pt x="118123" y="679373"/>
                  <a:pt x="70874" y="614733"/>
                </a:cubicBezTo>
                <a:cubicBezTo>
                  <a:pt x="23625" y="550093"/>
                  <a:pt x="0" y="463797"/>
                  <a:pt x="0" y="355846"/>
                </a:cubicBezTo>
                <a:cubicBezTo>
                  <a:pt x="0" y="247895"/>
                  <a:pt x="23625" y="161599"/>
                  <a:pt x="70874" y="96959"/>
                </a:cubicBezTo>
                <a:cubicBezTo>
                  <a:pt x="118123" y="32320"/>
                  <a:pt x="189326" y="0"/>
                  <a:pt x="284480" y="0"/>
                </a:cubicBezTo>
                <a:close/>
              </a:path>
            </a:pathLst>
          </a:custGeom>
        </p:spPr>
      </p:pic>
      <p:cxnSp>
        <p:nvCxnSpPr>
          <p:cNvPr id="4" name="直接连接符 3">
            <a:extLst>
              <a:ext uri="{FF2B5EF4-FFF2-40B4-BE49-F238E27FC236}">
                <a16:creationId xmlns:a16="http://schemas.microsoft.com/office/drawing/2014/main" xmlns="" id="{587C4F00-7CA1-4D1D-B5EC-4B65CD87E6B6}"/>
              </a:ext>
            </a:extLst>
          </p:cNvPr>
          <p:cNvCxnSpPr>
            <a:cxnSpLocks/>
          </p:cNvCxnSpPr>
          <p:nvPr/>
        </p:nvCxnSpPr>
        <p:spPr>
          <a:xfrm>
            <a:off x="2408237" y="7772400"/>
            <a:ext cx="4038600" cy="259080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xmlns="" id="{6802DB40-B6E6-433E-A560-03D266AB6198}"/>
              </a:ext>
            </a:extLst>
          </p:cNvPr>
          <p:cNvCxnSpPr>
            <a:cxnSpLocks/>
          </p:cNvCxnSpPr>
          <p:nvPr/>
        </p:nvCxnSpPr>
        <p:spPr>
          <a:xfrm flipV="1">
            <a:off x="14371637" y="9448800"/>
            <a:ext cx="3962400" cy="182880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9720975"/>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p:tgtEl>
                                          <p:spTgt spid="10"/>
                                        </p:tgtEl>
                                        <p:attrNameLst>
                                          <p:attrName>ppt_y</p:attrName>
                                        </p:attrNameLst>
                                      </p:cBhvr>
                                      <p:tavLst>
                                        <p:tav tm="0">
                                          <p:val>
                                            <p:strVal val="#ppt_y-#ppt_h*1.125000"/>
                                          </p:val>
                                        </p:tav>
                                        <p:tav tm="100000">
                                          <p:val>
                                            <p:strVal val="#ppt_y"/>
                                          </p:val>
                                        </p:tav>
                                      </p:tavLst>
                                    </p:anim>
                                    <p:animEffect transition="in" filter="wipe(down)">
                                      <p:cBhvr>
                                        <p:cTn id="8" dur="500"/>
                                        <p:tgtEl>
                                          <p:spTgt spid="10"/>
                                        </p:tgtEl>
                                      </p:cBhvr>
                                    </p:animEffect>
                                  </p:childTnLst>
                                </p:cTn>
                              </p:par>
                            </p:childTnLst>
                          </p:cTn>
                        </p:par>
                        <p:par>
                          <p:cTn id="9" fill="hold">
                            <p:stCondLst>
                              <p:cond delay="500"/>
                            </p:stCondLst>
                            <p:childTnLst>
                              <p:par>
                                <p:cTn id="10" presetID="12" presetClass="entr" presetSubtype="1"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p:tgtEl>
                                          <p:spTgt spid="11"/>
                                        </p:tgtEl>
                                        <p:attrNameLst>
                                          <p:attrName>ppt_y</p:attrName>
                                        </p:attrNameLst>
                                      </p:cBhvr>
                                      <p:tavLst>
                                        <p:tav tm="0">
                                          <p:val>
                                            <p:strVal val="#ppt_y-#ppt_h*1.125000"/>
                                          </p:val>
                                        </p:tav>
                                        <p:tav tm="100000">
                                          <p:val>
                                            <p:strVal val="#ppt_y"/>
                                          </p:val>
                                        </p:tav>
                                      </p:tavLst>
                                    </p:anim>
                                    <p:animEffect transition="in" filter="wipe(down)">
                                      <p:cBhvr>
                                        <p:cTn id="13" dur="500"/>
                                        <p:tgtEl>
                                          <p:spTgt spid="11"/>
                                        </p:tgtEl>
                                      </p:cBhvr>
                                    </p:animEffect>
                                  </p:childTnLst>
                                </p:cTn>
                              </p:par>
                            </p:childTnLst>
                          </p:cTn>
                        </p:par>
                        <p:par>
                          <p:cTn id="14" fill="hold">
                            <p:stCondLst>
                              <p:cond delay="1000"/>
                            </p:stCondLst>
                            <p:childTnLst>
                              <p:par>
                                <p:cTn id="15" presetID="12" presetClass="entr" presetSubtype="1"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p:tgtEl>
                                          <p:spTgt spid="12"/>
                                        </p:tgtEl>
                                        <p:attrNameLst>
                                          <p:attrName>ppt_y</p:attrName>
                                        </p:attrNameLst>
                                      </p:cBhvr>
                                      <p:tavLst>
                                        <p:tav tm="0">
                                          <p:val>
                                            <p:strVal val="#ppt_y-#ppt_h*1.125000"/>
                                          </p:val>
                                        </p:tav>
                                        <p:tav tm="100000">
                                          <p:val>
                                            <p:strVal val="#ppt_y"/>
                                          </p:val>
                                        </p:tav>
                                      </p:tavLst>
                                    </p:anim>
                                    <p:animEffect transition="in" filter="wipe(down)">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1B5171C2-3909-414F-85BD-43B16D70C478"/>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PRESENTATION_TITLE" val="绿色清新文艺色块油画颜料画册述职PPT模板"/>
  <p:tag name="ISPRING_FIRST_PUBLISH" val="1"/>
  <p:tag name="ISPRING_SCORM_RATE_QUIZZES" val="0"/>
  <p:tag name="ISPRING_SCORM_PASSING_SCORE" val="100.000000"/>
  <p:tag name="ISPRING_SCORM_ENDPOINT" val="&lt;endpoint&gt;&lt;enable&gt;0&lt;/enable&gt;&lt;lrs&gt;http://&lt;/lrs&gt;&lt;auth&gt;0&lt;/auth&gt;&lt;login&gt;&lt;/login&gt;&lt;password&gt;&lt;/password&gt;&lt;key&gt;&lt;/key&gt;&lt;name&gt;&lt;/name&gt;&lt;email&gt;&lt;/email&gt;&lt;/endpoint&gt;&#10;"/>
  <p:tag name="ISPRING_OUTPUT_FOLDER" val="F:\1.30修改\76779"/>
</p:tagLst>
</file>

<file path=ppt/tags/tag10.xml><?xml version="1.0" encoding="utf-8"?>
<p:tagLst xmlns:a="http://schemas.openxmlformats.org/drawingml/2006/main" xmlns:r="http://schemas.openxmlformats.org/officeDocument/2006/relationships" xmlns:p="http://schemas.openxmlformats.org/presentationml/2006/main">
  <p:tag name="PA" val="v4.0.0"/>
</p:tagLst>
</file>

<file path=ppt/tags/tag11.xml><?xml version="1.0" encoding="utf-8"?>
<p:tagLst xmlns:a="http://schemas.openxmlformats.org/drawingml/2006/main" xmlns:r="http://schemas.openxmlformats.org/officeDocument/2006/relationships" xmlns:p="http://schemas.openxmlformats.org/presentationml/2006/main">
  <p:tag name="PA" val="v4.0.0"/>
</p:tagLst>
</file>

<file path=ppt/tags/tag12.xml><?xml version="1.0" encoding="utf-8"?>
<p:tagLst xmlns:a="http://schemas.openxmlformats.org/drawingml/2006/main" xmlns:r="http://schemas.openxmlformats.org/officeDocument/2006/relationships" xmlns:p="http://schemas.openxmlformats.org/presentationml/2006/main">
  <p:tag name="PA" val="v4.0.0"/>
</p:tagLst>
</file>

<file path=ppt/tags/tag13.xml><?xml version="1.0" encoding="utf-8"?>
<p:tagLst xmlns:a="http://schemas.openxmlformats.org/drawingml/2006/main" xmlns:r="http://schemas.openxmlformats.org/officeDocument/2006/relationships" xmlns:p="http://schemas.openxmlformats.org/presentationml/2006/main">
  <p:tag name="PA" val="v4.0.0"/>
</p:tagLst>
</file>

<file path=ppt/tags/tag14.xml><?xml version="1.0" encoding="utf-8"?>
<p:tagLst xmlns:a="http://schemas.openxmlformats.org/drawingml/2006/main" xmlns:r="http://schemas.openxmlformats.org/officeDocument/2006/relationships" xmlns:p="http://schemas.openxmlformats.org/presentationml/2006/main">
  <p:tag name="PA" val="v4.0.0"/>
</p:tagLst>
</file>

<file path=ppt/tags/tag15.xml><?xml version="1.0" encoding="utf-8"?>
<p:tagLst xmlns:a="http://schemas.openxmlformats.org/drawingml/2006/main" xmlns:r="http://schemas.openxmlformats.org/officeDocument/2006/relationships" xmlns:p="http://schemas.openxmlformats.org/presentationml/2006/main">
  <p:tag name="PA" val="v4.0.0"/>
</p:tagLst>
</file>

<file path=ppt/tags/tag16.xml><?xml version="1.0" encoding="utf-8"?>
<p:tagLst xmlns:a="http://schemas.openxmlformats.org/drawingml/2006/main" xmlns:r="http://schemas.openxmlformats.org/officeDocument/2006/relationships" xmlns:p="http://schemas.openxmlformats.org/presentationml/2006/main">
  <p:tag name="PA" val="v4.0.0"/>
</p:tagLst>
</file>

<file path=ppt/tags/tag17.xml><?xml version="1.0" encoding="utf-8"?>
<p:tagLst xmlns:a="http://schemas.openxmlformats.org/drawingml/2006/main" xmlns:r="http://schemas.openxmlformats.org/officeDocument/2006/relationships" xmlns:p="http://schemas.openxmlformats.org/presentationml/2006/main">
  <p:tag name="PA" val="v4.0.0"/>
</p:tagLst>
</file>

<file path=ppt/tags/tag18.xml><?xml version="1.0" encoding="utf-8"?>
<p:tagLst xmlns:a="http://schemas.openxmlformats.org/drawingml/2006/main" xmlns:r="http://schemas.openxmlformats.org/officeDocument/2006/relationships" xmlns:p="http://schemas.openxmlformats.org/presentationml/2006/main">
  <p:tag name="PA" val="v4.0.0"/>
</p:tagLst>
</file>

<file path=ppt/tags/tag19.xml><?xml version="1.0" encoding="utf-8"?>
<p:tagLst xmlns:a="http://schemas.openxmlformats.org/drawingml/2006/main" xmlns:r="http://schemas.openxmlformats.org/officeDocument/2006/relationships" xmlns:p="http://schemas.openxmlformats.org/presentationml/2006/main">
  <p:tag name="PA" val="v4.0.0"/>
</p:tagLst>
</file>

<file path=ppt/tags/tag2.xml><?xml version="1.0" encoding="utf-8"?>
<p:tagLst xmlns:a="http://schemas.openxmlformats.org/drawingml/2006/main" xmlns:r="http://schemas.openxmlformats.org/officeDocument/2006/relationships" xmlns:p="http://schemas.openxmlformats.org/presentationml/2006/main">
  <p:tag name="PA" val="v4.0.0"/>
</p:tagLst>
</file>

<file path=ppt/tags/tag20.xml><?xml version="1.0" encoding="utf-8"?>
<p:tagLst xmlns:a="http://schemas.openxmlformats.org/drawingml/2006/main" xmlns:r="http://schemas.openxmlformats.org/officeDocument/2006/relationships" xmlns:p="http://schemas.openxmlformats.org/presentationml/2006/main">
  <p:tag name="PA" val="v4.0.0"/>
</p:tagLst>
</file>

<file path=ppt/tags/tag21.xml><?xml version="1.0" encoding="utf-8"?>
<p:tagLst xmlns:a="http://schemas.openxmlformats.org/drawingml/2006/main" xmlns:r="http://schemas.openxmlformats.org/officeDocument/2006/relationships" xmlns:p="http://schemas.openxmlformats.org/presentationml/2006/main">
  <p:tag name="PA" val="v4.0.0"/>
</p:tagLst>
</file>

<file path=ppt/tags/tag22.xml><?xml version="1.0" encoding="utf-8"?>
<p:tagLst xmlns:a="http://schemas.openxmlformats.org/drawingml/2006/main" xmlns:r="http://schemas.openxmlformats.org/officeDocument/2006/relationships" xmlns:p="http://schemas.openxmlformats.org/presentationml/2006/main">
  <p:tag name="PA" val="v4.0.0"/>
</p:tagLst>
</file>

<file path=ppt/tags/tag23.xml><?xml version="1.0" encoding="utf-8"?>
<p:tagLst xmlns:a="http://schemas.openxmlformats.org/drawingml/2006/main" xmlns:r="http://schemas.openxmlformats.org/officeDocument/2006/relationships" xmlns:p="http://schemas.openxmlformats.org/presentationml/2006/main">
  <p:tag name="PA" val="v4.0.0"/>
</p:tagLst>
</file>

<file path=ppt/tags/tag24.xml><?xml version="1.0" encoding="utf-8"?>
<p:tagLst xmlns:a="http://schemas.openxmlformats.org/drawingml/2006/main" xmlns:r="http://schemas.openxmlformats.org/officeDocument/2006/relationships" xmlns:p="http://schemas.openxmlformats.org/presentationml/2006/main">
  <p:tag name="PA" val="v4.0.0"/>
</p:tagLst>
</file>

<file path=ppt/tags/tag25.xml><?xml version="1.0" encoding="utf-8"?>
<p:tagLst xmlns:a="http://schemas.openxmlformats.org/drawingml/2006/main" xmlns:r="http://schemas.openxmlformats.org/officeDocument/2006/relationships" xmlns:p="http://schemas.openxmlformats.org/presentationml/2006/main">
  <p:tag name="PA" val="v4.0.0"/>
</p:tagLst>
</file>

<file path=ppt/tags/tag3.xml><?xml version="1.0" encoding="utf-8"?>
<p:tagLst xmlns:a="http://schemas.openxmlformats.org/drawingml/2006/main" xmlns:r="http://schemas.openxmlformats.org/officeDocument/2006/relationships" xmlns:p="http://schemas.openxmlformats.org/presentationml/2006/main">
  <p:tag name="PA" val="v4.0.0"/>
</p:tagLst>
</file>

<file path=ppt/tags/tag4.xml><?xml version="1.0" encoding="utf-8"?>
<p:tagLst xmlns:a="http://schemas.openxmlformats.org/drawingml/2006/main" xmlns:r="http://schemas.openxmlformats.org/officeDocument/2006/relationships" xmlns:p="http://schemas.openxmlformats.org/presentationml/2006/main">
  <p:tag name="PA" val="v4.0.0"/>
</p:tagLst>
</file>

<file path=ppt/tags/tag5.xml><?xml version="1.0" encoding="utf-8"?>
<p:tagLst xmlns:a="http://schemas.openxmlformats.org/drawingml/2006/main" xmlns:r="http://schemas.openxmlformats.org/officeDocument/2006/relationships" xmlns:p="http://schemas.openxmlformats.org/presentationml/2006/main">
  <p:tag name="PA" val="v4.0.0"/>
</p:tagLst>
</file>

<file path=ppt/tags/tag6.xml><?xml version="1.0" encoding="utf-8"?>
<p:tagLst xmlns:a="http://schemas.openxmlformats.org/drawingml/2006/main" xmlns:r="http://schemas.openxmlformats.org/officeDocument/2006/relationships" xmlns:p="http://schemas.openxmlformats.org/presentationml/2006/main">
  <p:tag name="PA" val="v4.0.0"/>
</p:tagLst>
</file>

<file path=ppt/tags/tag7.xml><?xml version="1.0" encoding="utf-8"?>
<p:tagLst xmlns:a="http://schemas.openxmlformats.org/drawingml/2006/main" xmlns:r="http://schemas.openxmlformats.org/officeDocument/2006/relationships" xmlns:p="http://schemas.openxmlformats.org/presentationml/2006/main">
  <p:tag name="PA" val="v4.0.0"/>
</p:tagLst>
</file>

<file path=ppt/tags/tag8.xml><?xml version="1.0" encoding="utf-8"?>
<p:tagLst xmlns:a="http://schemas.openxmlformats.org/drawingml/2006/main" xmlns:r="http://schemas.openxmlformats.org/officeDocument/2006/relationships" xmlns:p="http://schemas.openxmlformats.org/presentationml/2006/main">
  <p:tag name="PA" val="v4.0.0"/>
</p:tagLst>
</file>

<file path=ppt/tags/tag9.xml><?xml version="1.0" encoding="utf-8"?>
<p:tagLst xmlns:a="http://schemas.openxmlformats.org/drawingml/2006/main" xmlns:r="http://schemas.openxmlformats.org/officeDocument/2006/relationships" xmlns:p="http://schemas.openxmlformats.org/presentationml/2006/main">
  <p:tag name="PA" val="v4.0.0"/>
</p:tagLst>
</file>

<file path=ppt/theme/theme1.xml><?xml version="1.0" encoding="utf-8"?>
<a:theme xmlns:a="http://schemas.openxmlformats.org/drawingml/2006/main" name="www.99ppt.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ชุดรูปแบบของ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ชุดรูปแบบของ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www.33ppt.com</Template>
  <TotalTime>23</TotalTime>
  <Words>1159</Words>
  <Application>Microsoft Office PowerPoint</Application>
  <PresentationFormat>自定义</PresentationFormat>
  <Paragraphs>127</Paragraphs>
  <Slides>21</Slides>
  <Notes>21</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21</vt:i4>
      </vt:variant>
    </vt:vector>
  </HeadingPairs>
  <TitlesOfParts>
    <vt:vector size="37" baseType="lpstr">
      <vt:lpstr>Cordia New</vt:lpstr>
      <vt:lpstr>Lato</vt:lpstr>
      <vt:lpstr>Lato Black</vt:lpstr>
      <vt:lpstr>Lato Light</vt:lpstr>
      <vt:lpstr>ＭＳ Ｐゴシック</vt:lpstr>
      <vt:lpstr>Open Sans Light</vt:lpstr>
      <vt:lpstr>Playfair Display</vt:lpstr>
      <vt:lpstr>方正姚体</vt:lpstr>
      <vt:lpstr>华康俪金黑W8(P)</vt:lpstr>
      <vt:lpstr>时尚中黑简体</vt:lpstr>
      <vt:lpstr>宋体</vt:lpstr>
      <vt:lpstr>微软雅黑</vt:lpstr>
      <vt:lpstr>微软雅黑 Light</vt:lpstr>
      <vt:lpstr>Arial</vt:lpstr>
      <vt:lpstr>Calibri</vt:lpstr>
      <vt:lpstr>www.99ppt.com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www.33ppt.com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绿色清新文艺色块油画颜料画册述职PPT模板</dc:title>
  <dc:creator>izzieyee</dc:creator>
  <cp:lastModifiedBy>上海维湾5号机</cp:lastModifiedBy>
  <cp:revision>7</cp:revision>
  <dcterms:created xsi:type="dcterms:W3CDTF">2018-04-01T03:14:22Z</dcterms:created>
  <dcterms:modified xsi:type="dcterms:W3CDTF">2019-11-01T08:04:09Z</dcterms:modified>
</cp:coreProperties>
</file>

<file path=docProps/thumbnail.jpeg>
</file>